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
  </p:notesMasterIdLst>
  <p:sldIdLst>
    <p:sldId id="261" r:id="rId2"/>
  </p:sldIdLst>
  <p:sldSz cx="28803600" cy="43205400"/>
  <p:notesSz cx="6797675" cy="9926638"/>
  <p:defaultTextStyle>
    <a:defPPr>
      <a:defRPr lang="pt-PT"/>
    </a:defPPr>
    <a:lvl1pPr marL="0" algn="l" defTabSz="3456284" rtl="0" eaLnBrk="1" latinLnBrk="0" hangingPunct="1">
      <a:defRPr sz="6800" kern="1200">
        <a:solidFill>
          <a:schemeClr val="tx1"/>
        </a:solidFill>
        <a:latin typeface="+mn-lt"/>
        <a:ea typeface="+mn-ea"/>
        <a:cs typeface="+mn-cs"/>
      </a:defRPr>
    </a:lvl1pPr>
    <a:lvl2pPr marL="1728142" algn="l" defTabSz="3456284" rtl="0" eaLnBrk="1" latinLnBrk="0" hangingPunct="1">
      <a:defRPr sz="6800" kern="1200">
        <a:solidFill>
          <a:schemeClr val="tx1"/>
        </a:solidFill>
        <a:latin typeface="+mn-lt"/>
        <a:ea typeface="+mn-ea"/>
        <a:cs typeface="+mn-cs"/>
      </a:defRPr>
    </a:lvl2pPr>
    <a:lvl3pPr marL="3456284" algn="l" defTabSz="3456284" rtl="0" eaLnBrk="1" latinLnBrk="0" hangingPunct="1">
      <a:defRPr sz="6800" kern="1200">
        <a:solidFill>
          <a:schemeClr val="tx1"/>
        </a:solidFill>
        <a:latin typeface="+mn-lt"/>
        <a:ea typeface="+mn-ea"/>
        <a:cs typeface="+mn-cs"/>
      </a:defRPr>
    </a:lvl3pPr>
    <a:lvl4pPr marL="5184427" algn="l" defTabSz="3456284" rtl="0" eaLnBrk="1" latinLnBrk="0" hangingPunct="1">
      <a:defRPr sz="6800" kern="1200">
        <a:solidFill>
          <a:schemeClr val="tx1"/>
        </a:solidFill>
        <a:latin typeface="+mn-lt"/>
        <a:ea typeface="+mn-ea"/>
        <a:cs typeface="+mn-cs"/>
      </a:defRPr>
    </a:lvl4pPr>
    <a:lvl5pPr marL="6912569" algn="l" defTabSz="3456284" rtl="0" eaLnBrk="1" latinLnBrk="0" hangingPunct="1">
      <a:defRPr sz="6800" kern="1200">
        <a:solidFill>
          <a:schemeClr val="tx1"/>
        </a:solidFill>
        <a:latin typeface="+mn-lt"/>
        <a:ea typeface="+mn-ea"/>
        <a:cs typeface="+mn-cs"/>
      </a:defRPr>
    </a:lvl5pPr>
    <a:lvl6pPr marL="8640711" algn="l" defTabSz="3456284" rtl="0" eaLnBrk="1" latinLnBrk="0" hangingPunct="1">
      <a:defRPr sz="6800" kern="1200">
        <a:solidFill>
          <a:schemeClr val="tx1"/>
        </a:solidFill>
        <a:latin typeface="+mn-lt"/>
        <a:ea typeface="+mn-ea"/>
        <a:cs typeface="+mn-cs"/>
      </a:defRPr>
    </a:lvl6pPr>
    <a:lvl7pPr marL="10368853" algn="l" defTabSz="3456284" rtl="0" eaLnBrk="1" latinLnBrk="0" hangingPunct="1">
      <a:defRPr sz="6800" kern="1200">
        <a:solidFill>
          <a:schemeClr val="tx1"/>
        </a:solidFill>
        <a:latin typeface="+mn-lt"/>
        <a:ea typeface="+mn-ea"/>
        <a:cs typeface="+mn-cs"/>
      </a:defRPr>
    </a:lvl7pPr>
    <a:lvl8pPr marL="12096996" algn="l" defTabSz="3456284" rtl="0" eaLnBrk="1" latinLnBrk="0" hangingPunct="1">
      <a:defRPr sz="6800" kern="1200">
        <a:solidFill>
          <a:schemeClr val="tx1"/>
        </a:solidFill>
        <a:latin typeface="+mn-lt"/>
        <a:ea typeface="+mn-ea"/>
        <a:cs typeface="+mn-cs"/>
      </a:defRPr>
    </a:lvl8pPr>
    <a:lvl9pPr marL="13825138" algn="l" defTabSz="3456284" rtl="0" eaLnBrk="1" latinLnBrk="0" hangingPunct="1">
      <a:defRPr sz="6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369" userDrawn="1">
          <p15:clr>
            <a:srgbClr val="A4A3A4"/>
          </p15:clr>
        </p15:guide>
        <p15:guide id="2" pos="90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dervishi" initials="o" lastIdx="2" clrIdx="0"/>
  <p:cmAuthor id="1" name="Pia Bradler" initials="PB" lastIdx="1" clrIdx="1">
    <p:extLst/>
  </p:cmAuthor>
  <p:cmAuthor id="2" name="Herzon, Iryna" initials="HI" lastIdx="7" clrIdx="2">
    <p:extLst>
      <p:ext uri="{19B8F6BF-5375-455C-9EA6-DF929625EA0E}">
        <p15:presenceInfo xmlns:p15="http://schemas.microsoft.com/office/powerpoint/2012/main" xmlns="" userId="S-1-5-21-16020293-282541685-632688529-77334" providerId="AD"/>
      </p:ext>
    </p:extLst>
  </p:cmAuthor>
  <p:cmAuthor id="3" name="user" initials="u" lastIdx="4" clrIdx="3">
    <p:extLst>
      <p:ext uri="{19B8F6BF-5375-455C-9EA6-DF929625EA0E}">
        <p15:presenceInfo xmlns:p15="http://schemas.microsoft.com/office/powerpoint/2012/main" xmlns="" userId="99bc6daf4a42bc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6A"/>
    <a:srgbClr val="757C3B"/>
    <a:srgbClr val="E6E6E6"/>
    <a:srgbClr val="5B9BD5"/>
    <a:srgbClr val="A2C9DC"/>
    <a:srgbClr val="339554"/>
    <a:srgbClr val="548235"/>
    <a:srgbClr val="339933"/>
    <a:srgbClr val="A9A667"/>
    <a:srgbClr val="426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77" autoAdjust="0"/>
    <p:restoredTop sz="95910" autoAdjust="0"/>
  </p:normalViewPr>
  <p:slideViewPr>
    <p:cSldViewPr snapToGrid="0">
      <p:cViewPr>
        <p:scale>
          <a:sx n="20" d="100"/>
          <a:sy n="20" d="100"/>
        </p:scale>
        <p:origin x="-546" y="228"/>
      </p:cViewPr>
      <p:guideLst>
        <p:guide orient="horz" pos="8369"/>
        <p:guide pos="907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A6FE313-0132-4A08-9120-702A85B77514}" type="datetimeFigureOut">
              <a:rPr lang="en-IE" smtClean="0"/>
              <a:pPr/>
              <a:t>28/09/2022</a:t>
            </a:fld>
            <a:endParaRPr lang="en-IE"/>
          </a:p>
        </p:txBody>
      </p:sp>
      <p:sp>
        <p:nvSpPr>
          <p:cNvPr id="4" name="Slide Image Placeholder 3"/>
          <p:cNvSpPr>
            <a:spLocks noGrp="1" noRot="1" noChangeAspect="1"/>
          </p:cNvSpPr>
          <p:nvPr>
            <p:ph type="sldImg" idx="2"/>
          </p:nvPr>
        </p:nvSpPr>
        <p:spPr>
          <a:xfrm>
            <a:off x="2282825" y="1241425"/>
            <a:ext cx="22320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3AE094F-8C40-4B33-AFF0-106216D9FE2B}" type="slidenum">
              <a:rPr lang="en-IE" smtClean="0"/>
              <a:pPr/>
              <a:t>‹#›</a:t>
            </a:fld>
            <a:endParaRPr lang="en-IE"/>
          </a:p>
        </p:txBody>
      </p:sp>
    </p:spTree>
    <p:extLst>
      <p:ext uri="{BB962C8B-B14F-4D97-AF65-F5344CB8AC3E}">
        <p14:creationId xmlns:p14="http://schemas.microsoft.com/office/powerpoint/2010/main" val="34133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IE" dirty="0"/>
          </a:p>
        </p:txBody>
      </p:sp>
      <p:sp>
        <p:nvSpPr>
          <p:cNvPr id="4" name="Slide Number Placeholder 3"/>
          <p:cNvSpPr>
            <a:spLocks noGrp="1"/>
          </p:cNvSpPr>
          <p:nvPr>
            <p:ph type="sldNum" sz="quarter" idx="10"/>
          </p:nvPr>
        </p:nvSpPr>
        <p:spPr/>
        <p:txBody>
          <a:bodyPr/>
          <a:lstStyle/>
          <a:p>
            <a:fld id="{A3AE094F-8C40-4B33-AFF0-106216D9FE2B}" type="slidenum">
              <a:rPr lang="en-IE" smtClean="0"/>
              <a:pPr/>
              <a:t>1</a:t>
            </a:fld>
            <a:endParaRPr lang="en-IE"/>
          </a:p>
        </p:txBody>
      </p:sp>
    </p:spTree>
    <p:extLst>
      <p:ext uri="{BB962C8B-B14F-4D97-AF65-F5344CB8AC3E}">
        <p14:creationId xmlns:p14="http://schemas.microsoft.com/office/powerpoint/2010/main" val="120346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60271" y="7070887"/>
            <a:ext cx="24483060" cy="15041880"/>
          </a:xfrm>
        </p:spPr>
        <p:txBody>
          <a:bodyPr anchor="b"/>
          <a:lstStyle>
            <a:lvl1pPr algn="ctr">
              <a:defRPr sz="19600"/>
            </a:lvl1pPr>
          </a:lstStyle>
          <a:p>
            <a:r>
              <a:rPr lang="pt-PT"/>
              <a:t>Clique para editar o estilo</a:t>
            </a:r>
            <a:endParaRPr lang="en-US" dirty="0"/>
          </a:p>
        </p:txBody>
      </p:sp>
      <p:sp>
        <p:nvSpPr>
          <p:cNvPr id="3" name="Subtitle 2"/>
          <p:cNvSpPr>
            <a:spLocks noGrp="1"/>
          </p:cNvSpPr>
          <p:nvPr>
            <p:ph type="subTitle" idx="1"/>
          </p:nvPr>
        </p:nvSpPr>
        <p:spPr>
          <a:xfrm>
            <a:off x="3600451" y="22692840"/>
            <a:ext cx="21602700" cy="10431300"/>
          </a:xfrm>
        </p:spPr>
        <p:txBody>
          <a:bodyPr/>
          <a:lstStyle>
            <a:lvl1pPr marL="0" indent="0" algn="ctr">
              <a:buNone/>
              <a:defRPr sz="7800"/>
            </a:lvl1pPr>
            <a:lvl2pPr marL="1490305" indent="0" algn="ctr">
              <a:buNone/>
              <a:defRPr sz="6500"/>
            </a:lvl2pPr>
            <a:lvl3pPr marL="2980610" indent="0" algn="ctr">
              <a:buNone/>
              <a:defRPr sz="5900"/>
            </a:lvl3pPr>
            <a:lvl4pPr marL="4470916" indent="0" algn="ctr">
              <a:buNone/>
              <a:defRPr sz="5200"/>
            </a:lvl4pPr>
            <a:lvl5pPr marL="5961221" indent="0" algn="ctr">
              <a:buNone/>
              <a:defRPr sz="5200"/>
            </a:lvl5pPr>
            <a:lvl6pPr marL="7451526" indent="0" algn="ctr">
              <a:buNone/>
              <a:defRPr sz="5200"/>
            </a:lvl6pPr>
            <a:lvl7pPr marL="8941831" indent="0" algn="ctr">
              <a:buNone/>
              <a:defRPr sz="5200"/>
            </a:lvl7pPr>
            <a:lvl8pPr marL="10432136" indent="0" algn="ctr">
              <a:buNone/>
              <a:defRPr sz="5200"/>
            </a:lvl8pPr>
            <a:lvl9pPr marL="11922442" indent="0" algn="ctr">
              <a:buNone/>
              <a:defRPr sz="52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129629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131214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78" y="2300288"/>
            <a:ext cx="6210776" cy="36614580"/>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1980249" y="2300288"/>
            <a:ext cx="18272284" cy="36614580"/>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144935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118972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965248" y="10771360"/>
            <a:ext cx="24843106" cy="17972242"/>
          </a:xfrm>
        </p:spPr>
        <p:txBody>
          <a:bodyPr anchor="b"/>
          <a:lstStyle>
            <a:lvl1pPr>
              <a:defRPr sz="19600"/>
            </a:lvl1pPr>
          </a:lstStyle>
          <a:p>
            <a:r>
              <a:rPr lang="pt-PT"/>
              <a:t>Clique para editar o estilo</a:t>
            </a:r>
            <a:endParaRPr lang="en-US" dirty="0"/>
          </a:p>
        </p:txBody>
      </p:sp>
      <p:sp>
        <p:nvSpPr>
          <p:cNvPr id="3" name="Text Placeholder 2"/>
          <p:cNvSpPr>
            <a:spLocks noGrp="1"/>
          </p:cNvSpPr>
          <p:nvPr>
            <p:ph type="body" idx="1"/>
          </p:nvPr>
        </p:nvSpPr>
        <p:spPr>
          <a:xfrm>
            <a:off x="1965248" y="28913627"/>
            <a:ext cx="24843106" cy="9451179"/>
          </a:xfrm>
        </p:spPr>
        <p:txBody>
          <a:bodyPr/>
          <a:lstStyle>
            <a:lvl1pPr marL="0" indent="0">
              <a:buNone/>
              <a:defRPr sz="7800">
                <a:solidFill>
                  <a:schemeClr val="tx1"/>
                </a:solidFill>
              </a:defRPr>
            </a:lvl1pPr>
            <a:lvl2pPr marL="1490305" indent="0">
              <a:buNone/>
              <a:defRPr sz="6500">
                <a:solidFill>
                  <a:schemeClr val="tx1">
                    <a:tint val="75000"/>
                  </a:schemeClr>
                </a:solidFill>
              </a:defRPr>
            </a:lvl2pPr>
            <a:lvl3pPr marL="2980610" indent="0">
              <a:buNone/>
              <a:defRPr sz="5900">
                <a:solidFill>
                  <a:schemeClr val="tx1">
                    <a:tint val="75000"/>
                  </a:schemeClr>
                </a:solidFill>
              </a:defRPr>
            </a:lvl3pPr>
            <a:lvl4pPr marL="4470916" indent="0">
              <a:buNone/>
              <a:defRPr sz="5200">
                <a:solidFill>
                  <a:schemeClr val="tx1">
                    <a:tint val="75000"/>
                  </a:schemeClr>
                </a:solidFill>
              </a:defRPr>
            </a:lvl4pPr>
            <a:lvl5pPr marL="5961221" indent="0">
              <a:buNone/>
              <a:defRPr sz="5200">
                <a:solidFill>
                  <a:schemeClr val="tx1">
                    <a:tint val="75000"/>
                  </a:schemeClr>
                </a:solidFill>
              </a:defRPr>
            </a:lvl5pPr>
            <a:lvl6pPr marL="7451526" indent="0">
              <a:buNone/>
              <a:defRPr sz="5200">
                <a:solidFill>
                  <a:schemeClr val="tx1">
                    <a:tint val="75000"/>
                  </a:schemeClr>
                </a:solidFill>
              </a:defRPr>
            </a:lvl6pPr>
            <a:lvl7pPr marL="8941831" indent="0">
              <a:buNone/>
              <a:defRPr sz="5200">
                <a:solidFill>
                  <a:schemeClr val="tx1">
                    <a:tint val="75000"/>
                  </a:schemeClr>
                </a:solidFill>
              </a:defRPr>
            </a:lvl7pPr>
            <a:lvl8pPr marL="10432136" indent="0">
              <a:buNone/>
              <a:defRPr sz="5200">
                <a:solidFill>
                  <a:schemeClr val="tx1">
                    <a:tint val="75000"/>
                  </a:schemeClr>
                </a:solidFill>
              </a:defRPr>
            </a:lvl8pPr>
            <a:lvl9pPr marL="11922442" indent="0">
              <a:buNone/>
              <a:defRPr sz="52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12324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1980248" y="11501438"/>
            <a:ext cx="12241531" cy="27413430"/>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14581823" y="11501438"/>
            <a:ext cx="12241531" cy="27413430"/>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34112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999" y="2300298"/>
            <a:ext cx="24843106" cy="8351046"/>
          </a:xfrm>
        </p:spPr>
        <p:txBody>
          <a:bodyPr/>
          <a:lstStyle/>
          <a:p>
            <a:r>
              <a:rPr lang="pt-PT"/>
              <a:t>Clique para editar o estilo</a:t>
            </a:r>
            <a:endParaRPr lang="en-US" dirty="0"/>
          </a:p>
        </p:txBody>
      </p:sp>
      <p:sp>
        <p:nvSpPr>
          <p:cNvPr id="3" name="Text Placeholder 2"/>
          <p:cNvSpPr>
            <a:spLocks noGrp="1"/>
          </p:cNvSpPr>
          <p:nvPr>
            <p:ph type="body" idx="1"/>
          </p:nvPr>
        </p:nvSpPr>
        <p:spPr>
          <a:xfrm>
            <a:off x="1984002" y="10591327"/>
            <a:ext cx="12185271" cy="5190645"/>
          </a:xfrm>
        </p:spPr>
        <p:txBody>
          <a:bodyPr anchor="b"/>
          <a:lstStyle>
            <a:lvl1pPr marL="0" indent="0">
              <a:buNone/>
              <a:defRPr sz="7800" b="1"/>
            </a:lvl1pPr>
            <a:lvl2pPr marL="1490305" indent="0">
              <a:buNone/>
              <a:defRPr sz="6500" b="1"/>
            </a:lvl2pPr>
            <a:lvl3pPr marL="2980610" indent="0">
              <a:buNone/>
              <a:defRPr sz="5900" b="1"/>
            </a:lvl3pPr>
            <a:lvl4pPr marL="4470916" indent="0">
              <a:buNone/>
              <a:defRPr sz="5200" b="1"/>
            </a:lvl4pPr>
            <a:lvl5pPr marL="5961221" indent="0">
              <a:buNone/>
              <a:defRPr sz="5200" b="1"/>
            </a:lvl5pPr>
            <a:lvl6pPr marL="7451526" indent="0">
              <a:buNone/>
              <a:defRPr sz="5200" b="1"/>
            </a:lvl6pPr>
            <a:lvl7pPr marL="8941831" indent="0">
              <a:buNone/>
              <a:defRPr sz="5200" b="1"/>
            </a:lvl7pPr>
            <a:lvl8pPr marL="10432136" indent="0">
              <a:buNone/>
              <a:defRPr sz="5200" b="1"/>
            </a:lvl8pPr>
            <a:lvl9pPr marL="11922442" indent="0">
              <a:buNone/>
              <a:defRPr sz="5200" b="1"/>
            </a:lvl9pPr>
          </a:lstStyle>
          <a:p>
            <a:pPr lvl="0"/>
            <a:r>
              <a:rPr lang="pt-PT"/>
              <a:t>Clique para editar os estilos</a:t>
            </a:r>
          </a:p>
        </p:txBody>
      </p:sp>
      <p:sp>
        <p:nvSpPr>
          <p:cNvPr id="4" name="Content Placeholder 3"/>
          <p:cNvSpPr>
            <a:spLocks noGrp="1"/>
          </p:cNvSpPr>
          <p:nvPr>
            <p:ph sz="half" idx="2"/>
          </p:nvPr>
        </p:nvSpPr>
        <p:spPr>
          <a:xfrm>
            <a:off x="1984002" y="15781974"/>
            <a:ext cx="12185271" cy="23212904"/>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14581824" y="10591327"/>
            <a:ext cx="12245282" cy="5190645"/>
          </a:xfrm>
        </p:spPr>
        <p:txBody>
          <a:bodyPr anchor="b"/>
          <a:lstStyle>
            <a:lvl1pPr marL="0" indent="0">
              <a:buNone/>
              <a:defRPr sz="7800" b="1"/>
            </a:lvl1pPr>
            <a:lvl2pPr marL="1490305" indent="0">
              <a:buNone/>
              <a:defRPr sz="6500" b="1"/>
            </a:lvl2pPr>
            <a:lvl3pPr marL="2980610" indent="0">
              <a:buNone/>
              <a:defRPr sz="5900" b="1"/>
            </a:lvl3pPr>
            <a:lvl4pPr marL="4470916" indent="0">
              <a:buNone/>
              <a:defRPr sz="5200" b="1"/>
            </a:lvl4pPr>
            <a:lvl5pPr marL="5961221" indent="0">
              <a:buNone/>
              <a:defRPr sz="5200" b="1"/>
            </a:lvl5pPr>
            <a:lvl6pPr marL="7451526" indent="0">
              <a:buNone/>
              <a:defRPr sz="5200" b="1"/>
            </a:lvl6pPr>
            <a:lvl7pPr marL="8941831" indent="0">
              <a:buNone/>
              <a:defRPr sz="5200" b="1"/>
            </a:lvl7pPr>
            <a:lvl8pPr marL="10432136" indent="0">
              <a:buNone/>
              <a:defRPr sz="5200" b="1"/>
            </a:lvl8pPr>
            <a:lvl9pPr marL="11922442" indent="0">
              <a:buNone/>
              <a:defRPr sz="5200" b="1"/>
            </a:lvl9pPr>
          </a:lstStyle>
          <a:p>
            <a:pPr lvl="0"/>
            <a:r>
              <a:rPr lang="pt-PT"/>
              <a:t>Clique para editar os estilos</a:t>
            </a:r>
          </a:p>
        </p:txBody>
      </p:sp>
      <p:sp>
        <p:nvSpPr>
          <p:cNvPr id="6" name="Content Placeholder 5"/>
          <p:cNvSpPr>
            <a:spLocks noGrp="1"/>
          </p:cNvSpPr>
          <p:nvPr>
            <p:ph sz="quarter" idx="4"/>
          </p:nvPr>
        </p:nvSpPr>
        <p:spPr>
          <a:xfrm>
            <a:off x="14581824" y="15781974"/>
            <a:ext cx="12245282" cy="23212904"/>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208736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26719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21894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999" y="2880361"/>
            <a:ext cx="9289911" cy="10081259"/>
          </a:xfrm>
        </p:spPr>
        <p:txBody>
          <a:bodyPr anchor="b"/>
          <a:lstStyle>
            <a:lvl1pPr>
              <a:defRPr sz="10400"/>
            </a:lvl1pPr>
          </a:lstStyle>
          <a:p>
            <a:r>
              <a:rPr lang="pt-PT"/>
              <a:t>Clique para editar o estilo</a:t>
            </a:r>
            <a:endParaRPr lang="en-US" dirty="0"/>
          </a:p>
        </p:txBody>
      </p:sp>
      <p:sp>
        <p:nvSpPr>
          <p:cNvPr id="3" name="Content Placeholder 2"/>
          <p:cNvSpPr>
            <a:spLocks noGrp="1"/>
          </p:cNvSpPr>
          <p:nvPr>
            <p:ph idx="1"/>
          </p:nvPr>
        </p:nvSpPr>
        <p:spPr>
          <a:xfrm>
            <a:off x="12245282" y="6220788"/>
            <a:ext cx="14581822" cy="30703837"/>
          </a:xfrm>
        </p:spPr>
        <p:txBody>
          <a:bodyPr/>
          <a:lstStyle>
            <a:lvl1pPr>
              <a:defRPr sz="10400"/>
            </a:lvl1pPr>
            <a:lvl2pPr>
              <a:defRPr sz="9100"/>
            </a:lvl2pPr>
            <a:lvl3pPr>
              <a:defRPr sz="7800"/>
            </a:lvl3pPr>
            <a:lvl4pPr>
              <a:defRPr sz="6500"/>
            </a:lvl4pPr>
            <a:lvl5pPr>
              <a:defRPr sz="6500"/>
            </a:lvl5pPr>
            <a:lvl6pPr>
              <a:defRPr sz="6500"/>
            </a:lvl6pPr>
            <a:lvl7pPr>
              <a:defRPr sz="6500"/>
            </a:lvl7pPr>
            <a:lvl8pPr>
              <a:defRPr sz="6500"/>
            </a:lvl8pPr>
            <a:lvl9pPr>
              <a:defRPr sz="65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1983999" y="12961621"/>
            <a:ext cx="9289911" cy="24013004"/>
          </a:xfrm>
        </p:spPr>
        <p:txBody>
          <a:bodyPr/>
          <a:lstStyle>
            <a:lvl1pPr marL="0" indent="0">
              <a:buNone/>
              <a:defRPr sz="5200"/>
            </a:lvl1pPr>
            <a:lvl2pPr marL="1490305" indent="0">
              <a:buNone/>
              <a:defRPr sz="4600"/>
            </a:lvl2pPr>
            <a:lvl3pPr marL="2980610" indent="0">
              <a:buNone/>
              <a:defRPr sz="3900"/>
            </a:lvl3pPr>
            <a:lvl4pPr marL="4470916" indent="0">
              <a:buNone/>
              <a:defRPr sz="3300"/>
            </a:lvl4pPr>
            <a:lvl5pPr marL="5961221" indent="0">
              <a:buNone/>
              <a:defRPr sz="3300"/>
            </a:lvl5pPr>
            <a:lvl6pPr marL="7451526" indent="0">
              <a:buNone/>
              <a:defRPr sz="3300"/>
            </a:lvl6pPr>
            <a:lvl7pPr marL="8941831" indent="0">
              <a:buNone/>
              <a:defRPr sz="3300"/>
            </a:lvl7pPr>
            <a:lvl8pPr marL="10432136" indent="0">
              <a:buNone/>
              <a:defRPr sz="3300"/>
            </a:lvl8pPr>
            <a:lvl9pPr marL="11922442" indent="0">
              <a:buNone/>
              <a:defRPr sz="3300"/>
            </a:lvl9pPr>
          </a:lstStyle>
          <a:p>
            <a:pPr lvl="0"/>
            <a:r>
              <a:rPr lang="pt-PT"/>
              <a:t>Clique para editar os estilos</a:t>
            </a:r>
          </a:p>
        </p:txBody>
      </p:sp>
      <p:sp>
        <p:nvSpPr>
          <p:cNvPr id="5" name="Date Placeholder 4"/>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350232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999" y="2880361"/>
            <a:ext cx="9289911" cy="10081259"/>
          </a:xfrm>
        </p:spPr>
        <p:txBody>
          <a:bodyPr anchor="b"/>
          <a:lstStyle>
            <a:lvl1pPr>
              <a:defRPr sz="10400"/>
            </a:lvl1pPr>
          </a:lstStyle>
          <a:p>
            <a:r>
              <a:rPr lang="pt-PT"/>
              <a:t>Clique para editar o estilo</a:t>
            </a:r>
            <a:endParaRPr lang="en-US" dirty="0"/>
          </a:p>
        </p:txBody>
      </p:sp>
      <p:sp>
        <p:nvSpPr>
          <p:cNvPr id="3" name="Picture Placeholder 2"/>
          <p:cNvSpPr>
            <a:spLocks noGrp="1" noChangeAspect="1"/>
          </p:cNvSpPr>
          <p:nvPr>
            <p:ph type="pic" idx="1"/>
          </p:nvPr>
        </p:nvSpPr>
        <p:spPr>
          <a:xfrm>
            <a:off x="12245282" y="6220788"/>
            <a:ext cx="14581822" cy="30703837"/>
          </a:xfrm>
        </p:spPr>
        <p:txBody>
          <a:bodyPr anchor="t"/>
          <a:lstStyle>
            <a:lvl1pPr marL="0" indent="0">
              <a:buNone/>
              <a:defRPr sz="10400"/>
            </a:lvl1pPr>
            <a:lvl2pPr marL="1490305" indent="0">
              <a:buNone/>
              <a:defRPr sz="9100"/>
            </a:lvl2pPr>
            <a:lvl3pPr marL="2980610" indent="0">
              <a:buNone/>
              <a:defRPr sz="7800"/>
            </a:lvl3pPr>
            <a:lvl4pPr marL="4470916" indent="0">
              <a:buNone/>
              <a:defRPr sz="6500"/>
            </a:lvl4pPr>
            <a:lvl5pPr marL="5961221" indent="0">
              <a:buNone/>
              <a:defRPr sz="6500"/>
            </a:lvl5pPr>
            <a:lvl6pPr marL="7451526" indent="0">
              <a:buNone/>
              <a:defRPr sz="6500"/>
            </a:lvl6pPr>
            <a:lvl7pPr marL="8941831" indent="0">
              <a:buNone/>
              <a:defRPr sz="6500"/>
            </a:lvl7pPr>
            <a:lvl8pPr marL="10432136" indent="0">
              <a:buNone/>
              <a:defRPr sz="6500"/>
            </a:lvl8pPr>
            <a:lvl9pPr marL="11922442" indent="0">
              <a:buNone/>
              <a:defRPr sz="6500"/>
            </a:lvl9pPr>
          </a:lstStyle>
          <a:p>
            <a:r>
              <a:rPr lang="pt-PT"/>
              <a:t>Clique no ícone para adicionar uma imagem</a:t>
            </a:r>
            <a:endParaRPr lang="en-US" dirty="0"/>
          </a:p>
        </p:txBody>
      </p:sp>
      <p:sp>
        <p:nvSpPr>
          <p:cNvPr id="4" name="Text Placeholder 3"/>
          <p:cNvSpPr>
            <a:spLocks noGrp="1"/>
          </p:cNvSpPr>
          <p:nvPr>
            <p:ph type="body" sz="half" idx="2"/>
          </p:nvPr>
        </p:nvSpPr>
        <p:spPr>
          <a:xfrm>
            <a:off x="1983999" y="12961621"/>
            <a:ext cx="9289911" cy="24013004"/>
          </a:xfrm>
        </p:spPr>
        <p:txBody>
          <a:bodyPr/>
          <a:lstStyle>
            <a:lvl1pPr marL="0" indent="0">
              <a:buNone/>
              <a:defRPr sz="5200"/>
            </a:lvl1pPr>
            <a:lvl2pPr marL="1490305" indent="0">
              <a:buNone/>
              <a:defRPr sz="4600"/>
            </a:lvl2pPr>
            <a:lvl3pPr marL="2980610" indent="0">
              <a:buNone/>
              <a:defRPr sz="3900"/>
            </a:lvl3pPr>
            <a:lvl4pPr marL="4470916" indent="0">
              <a:buNone/>
              <a:defRPr sz="3300"/>
            </a:lvl4pPr>
            <a:lvl5pPr marL="5961221" indent="0">
              <a:buNone/>
              <a:defRPr sz="3300"/>
            </a:lvl5pPr>
            <a:lvl6pPr marL="7451526" indent="0">
              <a:buNone/>
              <a:defRPr sz="3300"/>
            </a:lvl6pPr>
            <a:lvl7pPr marL="8941831" indent="0">
              <a:buNone/>
              <a:defRPr sz="3300"/>
            </a:lvl7pPr>
            <a:lvl8pPr marL="10432136" indent="0">
              <a:buNone/>
              <a:defRPr sz="3300"/>
            </a:lvl8pPr>
            <a:lvl9pPr marL="11922442" indent="0">
              <a:buNone/>
              <a:defRPr sz="3300"/>
            </a:lvl9pPr>
          </a:lstStyle>
          <a:p>
            <a:pPr lvl="0"/>
            <a:r>
              <a:rPr lang="pt-PT"/>
              <a:t>Clique para editar os estilos</a:t>
            </a:r>
          </a:p>
        </p:txBody>
      </p:sp>
      <p:sp>
        <p:nvSpPr>
          <p:cNvPr id="5" name="Date Placeholder 4"/>
          <p:cNvSpPr>
            <a:spLocks noGrp="1"/>
          </p:cNvSpPr>
          <p:nvPr>
            <p:ph type="dt" sz="half" idx="10"/>
          </p:nvPr>
        </p:nvSpPr>
        <p:spPr/>
        <p:txBody>
          <a:bodyPr/>
          <a:lstStyle/>
          <a:p>
            <a:fld id="{313E3916-4D19-40F3-8553-6127B40A4C0D}" type="datetimeFigureOut">
              <a:rPr lang="pt-PT" smtClean="0"/>
              <a:pPr/>
              <a:t>28/09/2022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0B6A5991-63AB-4685-965A-2819504F69F9}" type="slidenum">
              <a:rPr lang="pt-PT" smtClean="0"/>
              <a:pPr/>
              <a:t>‹#›</a:t>
            </a:fld>
            <a:endParaRPr lang="pt-PT"/>
          </a:p>
        </p:txBody>
      </p:sp>
    </p:spTree>
    <p:extLst>
      <p:ext uri="{BB962C8B-B14F-4D97-AF65-F5344CB8AC3E}">
        <p14:creationId xmlns:p14="http://schemas.microsoft.com/office/powerpoint/2010/main" val="205679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48" y="2300298"/>
            <a:ext cx="24843106" cy="8351046"/>
          </a:xfrm>
          <a:prstGeom prst="rect">
            <a:avLst/>
          </a:prstGeom>
        </p:spPr>
        <p:txBody>
          <a:bodyPr vert="horz" lIns="127458" tIns="63729" rIns="127458" bIns="63729"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1980248" y="11501438"/>
            <a:ext cx="24843106" cy="27413430"/>
          </a:xfrm>
          <a:prstGeom prst="rect">
            <a:avLst/>
          </a:prstGeom>
        </p:spPr>
        <p:txBody>
          <a:bodyPr vert="horz" lIns="127458" tIns="63729" rIns="127458" bIns="63729"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980247" y="40045015"/>
            <a:ext cx="6480811" cy="2300288"/>
          </a:xfrm>
          <a:prstGeom prst="rect">
            <a:avLst/>
          </a:prstGeom>
        </p:spPr>
        <p:txBody>
          <a:bodyPr vert="horz" lIns="127458" tIns="63729" rIns="127458" bIns="63729" rtlCol="0" anchor="ctr"/>
          <a:lstStyle>
            <a:lvl1pPr algn="l">
              <a:defRPr sz="3900">
                <a:solidFill>
                  <a:schemeClr val="tx1">
                    <a:tint val="75000"/>
                  </a:schemeClr>
                </a:solidFill>
              </a:defRPr>
            </a:lvl1pPr>
          </a:lstStyle>
          <a:p>
            <a:fld id="{313E3916-4D19-40F3-8553-6127B40A4C0D}" type="datetimeFigureOut">
              <a:rPr lang="pt-PT" smtClean="0"/>
              <a:pPr/>
              <a:t>28/09/2022</a:t>
            </a:fld>
            <a:endParaRPr lang="pt-PT"/>
          </a:p>
        </p:txBody>
      </p:sp>
      <p:sp>
        <p:nvSpPr>
          <p:cNvPr id="5" name="Footer Placeholder 4"/>
          <p:cNvSpPr>
            <a:spLocks noGrp="1"/>
          </p:cNvSpPr>
          <p:nvPr>
            <p:ph type="ftr" sz="quarter" idx="3"/>
          </p:nvPr>
        </p:nvSpPr>
        <p:spPr>
          <a:xfrm>
            <a:off x="9541194" y="40045015"/>
            <a:ext cx="9721214" cy="2300288"/>
          </a:xfrm>
          <a:prstGeom prst="rect">
            <a:avLst/>
          </a:prstGeom>
        </p:spPr>
        <p:txBody>
          <a:bodyPr vert="horz" lIns="127458" tIns="63729" rIns="127458" bIns="63729" rtlCol="0" anchor="ctr"/>
          <a:lstStyle>
            <a:lvl1pPr algn="ctr">
              <a:defRPr sz="3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20342542" y="40045015"/>
            <a:ext cx="6480811" cy="2300288"/>
          </a:xfrm>
          <a:prstGeom prst="rect">
            <a:avLst/>
          </a:prstGeom>
        </p:spPr>
        <p:txBody>
          <a:bodyPr vert="horz" lIns="127458" tIns="63729" rIns="127458" bIns="63729" rtlCol="0" anchor="ctr"/>
          <a:lstStyle>
            <a:lvl1pPr algn="r">
              <a:defRPr sz="3900">
                <a:solidFill>
                  <a:schemeClr val="tx1">
                    <a:tint val="75000"/>
                  </a:schemeClr>
                </a:solidFill>
              </a:defRPr>
            </a:lvl1pPr>
          </a:lstStyle>
          <a:p>
            <a:fld id="{0B6A5991-63AB-4685-965A-2819504F69F9}" type="slidenum">
              <a:rPr lang="pt-PT" smtClean="0"/>
              <a:pPr/>
              <a:t>‹#›</a:t>
            </a:fld>
            <a:endParaRPr lang="pt-PT"/>
          </a:p>
        </p:txBody>
      </p:sp>
    </p:spTree>
    <p:extLst>
      <p:ext uri="{BB962C8B-B14F-4D97-AF65-F5344CB8AC3E}">
        <p14:creationId xmlns:p14="http://schemas.microsoft.com/office/powerpoint/2010/main" val="154157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80610" rtl="0" eaLnBrk="1" latinLnBrk="0" hangingPunct="1">
        <a:lnSpc>
          <a:spcPct val="90000"/>
        </a:lnSpc>
        <a:spcBef>
          <a:spcPct val="0"/>
        </a:spcBef>
        <a:buNone/>
        <a:defRPr sz="14300" kern="1200">
          <a:solidFill>
            <a:schemeClr val="tx1"/>
          </a:solidFill>
          <a:latin typeface="+mj-lt"/>
          <a:ea typeface="+mj-ea"/>
          <a:cs typeface="+mj-cs"/>
        </a:defRPr>
      </a:lvl1pPr>
    </p:titleStyle>
    <p:bodyStyle>
      <a:lvl1pPr marL="745152" indent="-745152" algn="l" defTabSz="2980610" rtl="0" eaLnBrk="1" latinLnBrk="0" hangingPunct="1">
        <a:lnSpc>
          <a:spcPct val="90000"/>
        </a:lnSpc>
        <a:spcBef>
          <a:spcPts val="3260"/>
        </a:spcBef>
        <a:buFont typeface="Arial" panose="020B0604020202020204" pitchFamily="34" charset="0"/>
        <a:buChar char="•"/>
        <a:defRPr sz="9100" kern="1200">
          <a:solidFill>
            <a:schemeClr val="tx1"/>
          </a:solidFill>
          <a:latin typeface="+mn-lt"/>
          <a:ea typeface="+mn-ea"/>
          <a:cs typeface="+mn-cs"/>
        </a:defRPr>
      </a:lvl1pPr>
      <a:lvl2pPr marL="2235457" indent="-745152" algn="l" defTabSz="2980610" rtl="0" eaLnBrk="1" latinLnBrk="0" hangingPunct="1">
        <a:lnSpc>
          <a:spcPct val="90000"/>
        </a:lnSpc>
        <a:spcBef>
          <a:spcPts val="1629"/>
        </a:spcBef>
        <a:buFont typeface="Arial" panose="020B0604020202020204" pitchFamily="34" charset="0"/>
        <a:buChar char="•"/>
        <a:defRPr sz="7800" kern="1200">
          <a:solidFill>
            <a:schemeClr val="tx1"/>
          </a:solidFill>
          <a:latin typeface="+mn-lt"/>
          <a:ea typeface="+mn-ea"/>
          <a:cs typeface="+mn-cs"/>
        </a:defRPr>
      </a:lvl2pPr>
      <a:lvl3pPr marL="3725764" indent="-745152" algn="l" defTabSz="2980610" rtl="0" eaLnBrk="1" latinLnBrk="0" hangingPunct="1">
        <a:lnSpc>
          <a:spcPct val="90000"/>
        </a:lnSpc>
        <a:spcBef>
          <a:spcPts val="1629"/>
        </a:spcBef>
        <a:buFont typeface="Arial" panose="020B0604020202020204" pitchFamily="34" charset="0"/>
        <a:buChar char="•"/>
        <a:defRPr sz="6500" kern="1200">
          <a:solidFill>
            <a:schemeClr val="tx1"/>
          </a:solidFill>
          <a:latin typeface="+mn-lt"/>
          <a:ea typeface="+mn-ea"/>
          <a:cs typeface="+mn-cs"/>
        </a:defRPr>
      </a:lvl3pPr>
      <a:lvl4pPr marL="5216069" indent="-745152" algn="l" defTabSz="2980610" rtl="0" eaLnBrk="1" latinLnBrk="0" hangingPunct="1">
        <a:lnSpc>
          <a:spcPct val="90000"/>
        </a:lnSpc>
        <a:spcBef>
          <a:spcPts val="1629"/>
        </a:spcBef>
        <a:buFont typeface="Arial" panose="020B0604020202020204" pitchFamily="34" charset="0"/>
        <a:buChar char="•"/>
        <a:defRPr sz="5900" kern="1200">
          <a:solidFill>
            <a:schemeClr val="tx1"/>
          </a:solidFill>
          <a:latin typeface="+mn-lt"/>
          <a:ea typeface="+mn-ea"/>
          <a:cs typeface="+mn-cs"/>
        </a:defRPr>
      </a:lvl4pPr>
      <a:lvl5pPr marL="6706373" indent="-745152" algn="l" defTabSz="2980610" rtl="0" eaLnBrk="1" latinLnBrk="0" hangingPunct="1">
        <a:lnSpc>
          <a:spcPct val="90000"/>
        </a:lnSpc>
        <a:spcBef>
          <a:spcPts val="1629"/>
        </a:spcBef>
        <a:buFont typeface="Arial" panose="020B0604020202020204" pitchFamily="34" charset="0"/>
        <a:buChar char="•"/>
        <a:defRPr sz="5900" kern="1200">
          <a:solidFill>
            <a:schemeClr val="tx1"/>
          </a:solidFill>
          <a:latin typeface="+mn-lt"/>
          <a:ea typeface="+mn-ea"/>
          <a:cs typeface="+mn-cs"/>
        </a:defRPr>
      </a:lvl5pPr>
      <a:lvl6pPr marL="8196678" indent="-745152" algn="l" defTabSz="2980610" rtl="0" eaLnBrk="1" latinLnBrk="0" hangingPunct="1">
        <a:lnSpc>
          <a:spcPct val="90000"/>
        </a:lnSpc>
        <a:spcBef>
          <a:spcPts val="1629"/>
        </a:spcBef>
        <a:buFont typeface="Arial" panose="020B0604020202020204" pitchFamily="34" charset="0"/>
        <a:buChar char="•"/>
        <a:defRPr sz="5900" kern="1200">
          <a:solidFill>
            <a:schemeClr val="tx1"/>
          </a:solidFill>
          <a:latin typeface="+mn-lt"/>
          <a:ea typeface="+mn-ea"/>
          <a:cs typeface="+mn-cs"/>
        </a:defRPr>
      </a:lvl6pPr>
      <a:lvl7pPr marL="9686983" indent="-745152" algn="l" defTabSz="2980610" rtl="0" eaLnBrk="1" latinLnBrk="0" hangingPunct="1">
        <a:lnSpc>
          <a:spcPct val="90000"/>
        </a:lnSpc>
        <a:spcBef>
          <a:spcPts val="1629"/>
        </a:spcBef>
        <a:buFont typeface="Arial" panose="020B0604020202020204" pitchFamily="34" charset="0"/>
        <a:buChar char="•"/>
        <a:defRPr sz="5900" kern="1200">
          <a:solidFill>
            <a:schemeClr val="tx1"/>
          </a:solidFill>
          <a:latin typeface="+mn-lt"/>
          <a:ea typeface="+mn-ea"/>
          <a:cs typeface="+mn-cs"/>
        </a:defRPr>
      </a:lvl7pPr>
      <a:lvl8pPr marL="11177290" indent="-745152" algn="l" defTabSz="2980610" rtl="0" eaLnBrk="1" latinLnBrk="0" hangingPunct="1">
        <a:lnSpc>
          <a:spcPct val="90000"/>
        </a:lnSpc>
        <a:spcBef>
          <a:spcPts val="1629"/>
        </a:spcBef>
        <a:buFont typeface="Arial" panose="020B0604020202020204" pitchFamily="34" charset="0"/>
        <a:buChar char="•"/>
        <a:defRPr sz="5900" kern="1200">
          <a:solidFill>
            <a:schemeClr val="tx1"/>
          </a:solidFill>
          <a:latin typeface="+mn-lt"/>
          <a:ea typeface="+mn-ea"/>
          <a:cs typeface="+mn-cs"/>
        </a:defRPr>
      </a:lvl8pPr>
      <a:lvl9pPr marL="12667595" indent="-745152" algn="l" defTabSz="2980610" rtl="0" eaLnBrk="1" latinLnBrk="0" hangingPunct="1">
        <a:lnSpc>
          <a:spcPct val="90000"/>
        </a:lnSpc>
        <a:spcBef>
          <a:spcPts val="1629"/>
        </a:spcBef>
        <a:buFont typeface="Arial" panose="020B0604020202020204" pitchFamily="34" charset="0"/>
        <a:buChar char="•"/>
        <a:defRPr sz="5900" kern="1200">
          <a:solidFill>
            <a:schemeClr val="tx1"/>
          </a:solidFill>
          <a:latin typeface="+mn-lt"/>
          <a:ea typeface="+mn-ea"/>
          <a:cs typeface="+mn-cs"/>
        </a:defRPr>
      </a:lvl9pPr>
    </p:bodyStyle>
    <p:otherStyle>
      <a:defPPr>
        <a:defRPr lang="en-US"/>
      </a:defPPr>
      <a:lvl1pPr marL="0" algn="l" defTabSz="2980610" rtl="0" eaLnBrk="1" latinLnBrk="0" hangingPunct="1">
        <a:defRPr sz="5900" kern="1200">
          <a:solidFill>
            <a:schemeClr val="tx1"/>
          </a:solidFill>
          <a:latin typeface="+mn-lt"/>
          <a:ea typeface="+mn-ea"/>
          <a:cs typeface="+mn-cs"/>
        </a:defRPr>
      </a:lvl1pPr>
      <a:lvl2pPr marL="1490305" algn="l" defTabSz="2980610" rtl="0" eaLnBrk="1" latinLnBrk="0" hangingPunct="1">
        <a:defRPr sz="5900" kern="1200">
          <a:solidFill>
            <a:schemeClr val="tx1"/>
          </a:solidFill>
          <a:latin typeface="+mn-lt"/>
          <a:ea typeface="+mn-ea"/>
          <a:cs typeface="+mn-cs"/>
        </a:defRPr>
      </a:lvl2pPr>
      <a:lvl3pPr marL="2980610" algn="l" defTabSz="2980610" rtl="0" eaLnBrk="1" latinLnBrk="0" hangingPunct="1">
        <a:defRPr sz="5900" kern="1200">
          <a:solidFill>
            <a:schemeClr val="tx1"/>
          </a:solidFill>
          <a:latin typeface="+mn-lt"/>
          <a:ea typeface="+mn-ea"/>
          <a:cs typeface="+mn-cs"/>
        </a:defRPr>
      </a:lvl3pPr>
      <a:lvl4pPr marL="4470916" algn="l" defTabSz="2980610" rtl="0" eaLnBrk="1" latinLnBrk="0" hangingPunct="1">
        <a:defRPr sz="5900" kern="1200">
          <a:solidFill>
            <a:schemeClr val="tx1"/>
          </a:solidFill>
          <a:latin typeface="+mn-lt"/>
          <a:ea typeface="+mn-ea"/>
          <a:cs typeface="+mn-cs"/>
        </a:defRPr>
      </a:lvl4pPr>
      <a:lvl5pPr marL="5961221" algn="l" defTabSz="2980610" rtl="0" eaLnBrk="1" latinLnBrk="0" hangingPunct="1">
        <a:defRPr sz="5900" kern="1200">
          <a:solidFill>
            <a:schemeClr val="tx1"/>
          </a:solidFill>
          <a:latin typeface="+mn-lt"/>
          <a:ea typeface="+mn-ea"/>
          <a:cs typeface="+mn-cs"/>
        </a:defRPr>
      </a:lvl5pPr>
      <a:lvl6pPr marL="7451526" algn="l" defTabSz="2980610" rtl="0" eaLnBrk="1" latinLnBrk="0" hangingPunct="1">
        <a:defRPr sz="5900" kern="1200">
          <a:solidFill>
            <a:schemeClr val="tx1"/>
          </a:solidFill>
          <a:latin typeface="+mn-lt"/>
          <a:ea typeface="+mn-ea"/>
          <a:cs typeface="+mn-cs"/>
        </a:defRPr>
      </a:lvl6pPr>
      <a:lvl7pPr marL="8941831" algn="l" defTabSz="2980610" rtl="0" eaLnBrk="1" latinLnBrk="0" hangingPunct="1">
        <a:defRPr sz="5900" kern="1200">
          <a:solidFill>
            <a:schemeClr val="tx1"/>
          </a:solidFill>
          <a:latin typeface="+mn-lt"/>
          <a:ea typeface="+mn-ea"/>
          <a:cs typeface="+mn-cs"/>
        </a:defRPr>
      </a:lvl7pPr>
      <a:lvl8pPr marL="10432136" algn="l" defTabSz="2980610" rtl="0" eaLnBrk="1" latinLnBrk="0" hangingPunct="1">
        <a:defRPr sz="5900" kern="1200">
          <a:solidFill>
            <a:schemeClr val="tx1"/>
          </a:solidFill>
          <a:latin typeface="+mn-lt"/>
          <a:ea typeface="+mn-ea"/>
          <a:cs typeface="+mn-cs"/>
        </a:defRPr>
      </a:lvl8pPr>
      <a:lvl9pPr marL="11922442" algn="l" defTabSz="2980610" rtl="0" eaLnBrk="1" latinLnBrk="0" hangingPunct="1">
        <a:defRPr sz="5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s://epale.ec.europa.eu/en" TargetMode="External"/><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D51A3558-8207-4687-A9F5-7520E1761D70}"/>
              </a:ext>
            </a:extLst>
          </p:cNvPr>
          <p:cNvPicPr>
            <a:picLocks noChangeAspect="1"/>
          </p:cNvPicPr>
          <p:nvPr/>
        </p:nvPicPr>
        <p:blipFill>
          <a:blip r:embed="rId4"/>
          <a:stretch>
            <a:fillRect/>
          </a:stretch>
        </p:blipFill>
        <p:spPr>
          <a:xfrm>
            <a:off x="22114097" y="20849922"/>
            <a:ext cx="5806992" cy="6434261"/>
          </a:xfrm>
          <a:prstGeom prst="rect">
            <a:avLst/>
          </a:prstGeom>
        </p:spPr>
      </p:pic>
      <p:pic>
        <p:nvPicPr>
          <p:cNvPr id="13" name="Picture 12">
            <a:extLst>
              <a:ext uri="{FF2B5EF4-FFF2-40B4-BE49-F238E27FC236}">
                <a16:creationId xmlns:a16="http://schemas.microsoft.com/office/drawing/2014/main" xmlns="" id="{152D7299-B251-4B16-898E-EAA2B246C704}"/>
              </a:ext>
            </a:extLst>
          </p:cNvPr>
          <p:cNvPicPr>
            <a:picLocks noChangeAspect="1"/>
          </p:cNvPicPr>
          <p:nvPr/>
        </p:nvPicPr>
        <p:blipFill>
          <a:blip r:embed="rId5"/>
          <a:stretch>
            <a:fillRect/>
          </a:stretch>
        </p:blipFill>
        <p:spPr>
          <a:xfrm>
            <a:off x="14929477" y="21013569"/>
            <a:ext cx="6774466" cy="5991487"/>
          </a:xfrm>
          <a:prstGeom prst="rect">
            <a:avLst/>
          </a:prstGeom>
        </p:spPr>
      </p:pic>
      <p:sp>
        <p:nvSpPr>
          <p:cNvPr id="88" name="Rectangle 87"/>
          <p:cNvSpPr/>
          <p:nvPr/>
        </p:nvSpPr>
        <p:spPr>
          <a:xfrm>
            <a:off x="0" y="37209332"/>
            <a:ext cx="28818107" cy="599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28736" y="36528710"/>
            <a:ext cx="28803600" cy="6637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7458" tIns="63729" rIns="127458" bIns="63729" rtlCol="0" anchor="ctr"/>
          <a:lstStyle/>
          <a:p>
            <a:pPr algn="ctr"/>
            <a:endParaRPr lang="es-ES"/>
          </a:p>
        </p:txBody>
      </p:sp>
      <p:sp>
        <p:nvSpPr>
          <p:cNvPr id="38" name="CaixaDeTexto 37"/>
          <p:cNvSpPr txBox="1"/>
          <p:nvPr/>
        </p:nvSpPr>
        <p:spPr>
          <a:xfrm>
            <a:off x="513201" y="37265979"/>
            <a:ext cx="17246185" cy="990477"/>
          </a:xfrm>
          <a:prstGeom prst="rect">
            <a:avLst/>
          </a:prstGeom>
          <a:solidFill>
            <a:schemeClr val="accent6">
              <a:lumMod val="20000"/>
              <a:lumOff val="80000"/>
            </a:schemeClr>
          </a:solidFill>
        </p:spPr>
        <p:txBody>
          <a:bodyPr wrap="square" lIns="127458" tIns="63729" rIns="127458" bIns="63729" rtlCol="0">
            <a:spAutoFit/>
          </a:bodyPr>
          <a:lstStyle/>
          <a:p>
            <a:r>
              <a:rPr lang="pt-PT" sz="5600" b="1" dirty="0"/>
              <a:t>Part</a:t>
            </a:r>
            <a:r>
              <a:rPr lang="hr-HR" sz="5600" b="1" dirty="0"/>
              <a:t>ners</a:t>
            </a:r>
            <a:r>
              <a:rPr lang="pt-PT" sz="5600" dirty="0"/>
              <a:t>:</a:t>
            </a:r>
          </a:p>
        </p:txBody>
      </p:sp>
      <p:sp>
        <p:nvSpPr>
          <p:cNvPr id="65" name="Retângulo 64"/>
          <p:cNvSpPr/>
          <p:nvPr/>
        </p:nvSpPr>
        <p:spPr>
          <a:xfrm>
            <a:off x="18626699" y="38368009"/>
            <a:ext cx="9556797" cy="2683248"/>
          </a:xfrm>
          <a:prstGeom prst="rect">
            <a:avLst/>
          </a:prstGeom>
        </p:spPr>
        <p:txBody>
          <a:bodyPr wrap="square" lIns="127458" tIns="63729" rIns="127458" bIns="63729">
            <a:spAutoFit/>
          </a:bodyPr>
          <a:lstStyle/>
          <a:p>
            <a:endParaRPr lang="pt-PT" sz="1300" b="1" dirty="0"/>
          </a:p>
          <a:p>
            <a:r>
              <a:rPr lang="hr-HR" sz="3500" dirty="0"/>
              <a:t>Snježana Tolić</a:t>
            </a:r>
            <a:r>
              <a:rPr lang="pt-PT" sz="3500" dirty="0"/>
              <a:t>:    </a:t>
            </a:r>
            <a:r>
              <a:rPr lang="hr-HR" sz="3600" b="1" dirty="0">
                <a:solidFill>
                  <a:srgbClr val="FF0000"/>
                </a:solidFill>
              </a:rPr>
              <a:t>stolic@fazos.hr</a:t>
            </a:r>
            <a:endParaRPr lang="pt-PT" sz="3600" b="1" dirty="0">
              <a:solidFill>
                <a:srgbClr val="FF0000"/>
              </a:solidFill>
            </a:endParaRPr>
          </a:p>
          <a:p>
            <a:r>
              <a:rPr lang="hr-HR" sz="3500" dirty="0"/>
              <a:t>Olgica Klepač</a:t>
            </a:r>
            <a:r>
              <a:rPr lang="pt-PT" sz="3500" dirty="0"/>
              <a:t>:     </a:t>
            </a:r>
            <a:r>
              <a:rPr lang="hr-HR" sz="3600" b="1" dirty="0">
                <a:solidFill>
                  <a:srgbClr val="FF0000"/>
                </a:solidFill>
              </a:rPr>
              <a:t>oklepac@fazos.hr</a:t>
            </a:r>
            <a:endParaRPr lang="pt-PT" sz="3600" b="1" dirty="0">
              <a:solidFill>
                <a:srgbClr val="FF0000"/>
              </a:solidFill>
            </a:endParaRPr>
          </a:p>
          <a:p>
            <a:endParaRPr lang="pt-PT" sz="3600" b="1" dirty="0">
              <a:solidFill>
                <a:srgbClr val="FF0000"/>
              </a:solidFill>
            </a:endParaRPr>
          </a:p>
          <a:p>
            <a:r>
              <a:rPr lang="pt-PT" sz="4500" b="1" dirty="0">
                <a:solidFill>
                  <a:schemeClr val="accent6"/>
                </a:solidFill>
              </a:rPr>
              <a:t>www.</a:t>
            </a:r>
            <a:r>
              <a:rPr lang="en-US" sz="4500" b="1" dirty="0">
                <a:solidFill>
                  <a:schemeClr val="accent6"/>
                </a:solidFill>
              </a:rPr>
              <a:t>rurup.uth.gr</a:t>
            </a:r>
            <a:r>
              <a:rPr lang="pt-PT" sz="4500" b="1" dirty="0">
                <a:solidFill>
                  <a:srgbClr val="FF0000"/>
                </a:solidFill>
              </a:rPr>
              <a:t> </a:t>
            </a:r>
          </a:p>
        </p:txBody>
      </p:sp>
      <p:sp>
        <p:nvSpPr>
          <p:cNvPr id="66" name="Retângulo 65"/>
          <p:cNvSpPr/>
          <p:nvPr/>
        </p:nvSpPr>
        <p:spPr>
          <a:xfrm>
            <a:off x="18349506" y="37293434"/>
            <a:ext cx="9761063" cy="990477"/>
          </a:xfrm>
          <a:prstGeom prst="rect">
            <a:avLst/>
          </a:prstGeom>
          <a:solidFill>
            <a:schemeClr val="accent6">
              <a:lumMod val="20000"/>
              <a:lumOff val="80000"/>
            </a:schemeClr>
          </a:solidFill>
        </p:spPr>
        <p:txBody>
          <a:bodyPr wrap="square" lIns="127458" tIns="63729" rIns="127458" bIns="63729">
            <a:spAutoFit/>
          </a:bodyPr>
          <a:lstStyle/>
          <a:p>
            <a:r>
              <a:rPr lang="hr-HR" sz="5600" b="1" dirty="0"/>
              <a:t>Contacts</a:t>
            </a:r>
            <a:r>
              <a:rPr lang="pt-PT" sz="5600" b="1" dirty="0"/>
              <a:t>:</a:t>
            </a:r>
            <a:endParaRPr lang="fr-FR" sz="1100" b="1" dirty="0">
              <a:latin typeface="Century Gothic" panose="020B0502020202020204" pitchFamily="34" charset="0"/>
            </a:endParaRPr>
          </a:p>
        </p:txBody>
      </p:sp>
      <p:sp>
        <p:nvSpPr>
          <p:cNvPr id="3" name="Rectangle 16"/>
          <p:cNvSpPr>
            <a:spLocks noChangeArrowheads="1"/>
          </p:cNvSpPr>
          <p:nvPr/>
        </p:nvSpPr>
        <p:spPr bwMode="auto">
          <a:xfrm>
            <a:off x="1" y="-261339"/>
            <a:ext cx="257470" cy="117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458" tIns="63729" rIns="127458" bIns="63729" numCol="1" anchor="ctr" anchorCtr="0" compatLnSpc="1">
            <a:prstTxWarp prst="textNoShape">
              <a:avLst/>
            </a:prstTxWarp>
            <a:spAutoFit/>
          </a:bodyPr>
          <a:lstStyle/>
          <a:p>
            <a:endParaRPr lang="fr-FR"/>
          </a:p>
        </p:txBody>
      </p:sp>
      <p:sp>
        <p:nvSpPr>
          <p:cNvPr id="4" name="Rectangle 17"/>
          <p:cNvSpPr>
            <a:spLocks noChangeArrowheads="1"/>
          </p:cNvSpPr>
          <p:nvPr/>
        </p:nvSpPr>
        <p:spPr bwMode="auto">
          <a:xfrm>
            <a:off x="3527213" y="5677729"/>
            <a:ext cx="257470" cy="152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7458" tIns="63729" rIns="127458" bIns="63729" numCol="1" anchor="ctr" anchorCtr="0" compatLnSpc="1">
            <a:prstTxWarp prst="textNoShape">
              <a:avLst/>
            </a:prstTxWarp>
            <a:spAutoFit/>
          </a:bodyPr>
          <a:lstStyle/>
          <a:p>
            <a:pPr defTabSz="1274582" fontAlgn="base">
              <a:spcBef>
                <a:spcPct val="0"/>
              </a:spcBef>
              <a:spcAft>
                <a:spcPct val="0"/>
              </a:spcAft>
            </a:pPr>
            <a:r>
              <a:rPr lang="en-GB" altLang="fr-FR" sz="2200" b="1">
                <a:solidFill>
                  <a:srgbClr val="008000"/>
                </a:solidFill>
                <a:latin typeface="Calibri" pitchFamily="34" charset="0"/>
                <a:ea typeface="Times New Roman" pitchFamily="18" charset="0"/>
                <a:cs typeface="Calibri" pitchFamily="34" charset="0"/>
              </a:rPr>
              <a:t/>
            </a:r>
            <a:br>
              <a:rPr lang="en-GB" altLang="fr-FR" sz="2200" b="1">
                <a:solidFill>
                  <a:srgbClr val="008000"/>
                </a:solidFill>
                <a:latin typeface="Calibri" pitchFamily="34" charset="0"/>
                <a:ea typeface="Times New Roman" pitchFamily="18" charset="0"/>
                <a:cs typeface="Calibri" pitchFamily="34" charset="0"/>
              </a:rPr>
            </a:br>
            <a:endParaRPr lang="en-GB" altLang="fr-FR" sz="2200" b="1">
              <a:solidFill>
                <a:srgbClr val="008000"/>
              </a:solidFill>
              <a:latin typeface="Arial" pitchFamily="34" charset="0"/>
              <a:ea typeface="Calibri" pitchFamily="34" charset="0"/>
              <a:cs typeface="Calibri" pitchFamily="34" charset="0"/>
            </a:endParaRPr>
          </a:p>
          <a:p>
            <a:pPr defTabSz="1274582" eaLnBrk="0" fontAlgn="base" hangingPunct="0">
              <a:spcBef>
                <a:spcPct val="0"/>
              </a:spcBef>
              <a:spcAft>
                <a:spcPct val="0"/>
              </a:spcAft>
            </a:pPr>
            <a:r>
              <a:rPr lang="en-GB" altLang="fr-FR" sz="2200" b="1">
                <a:solidFill>
                  <a:srgbClr val="008000"/>
                </a:solidFill>
                <a:latin typeface="Arial" pitchFamily="34" charset="0"/>
                <a:ea typeface="Calibri" pitchFamily="34" charset="0"/>
                <a:cs typeface="Calibri" pitchFamily="34" charset="0"/>
              </a:rPr>
              <a:t/>
            </a:r>
            <a:br>
              <a:rPr lang="en-GB" altLang="fr-FR" sz="2200" b="1">
                <a:solidFill>
                  <a:srgbClr val="008000"/>
                </a:solidFill>
                <a:latin typeface="Arial" pitchFamily="34" charset="0"/>
                <a:ea typeface="Calibri" pitchFamily="34" charset="0"/>
                <a:cs typeface="Calibri" pitchFamily="34" charset="0"/>
              </a:rPr>
            </a:br>
            <a:endParaRPr lang="en-GB" altLang="fr-FR" sz="2500">
              <a:latin typeface="Arial" pitchFamily="34" charset="0"/>
              <a:cs typeface="Arial" pitchFamily="34" charset="0"/>
            </a:endParaRPr>
          </a:p>
        </p:txBody>
      </p:sp>
      <p:sp>
        <p:nvSpPr>
          <p:cNvPr id="76" name="ZoneTexte 4"/>
          <p:cNvSpPr txBox="1"/>
          <p:nvPr/>
        </p:nvSpPr>
        <p:spPr>
          <a:xfrm>
            <a:off x="15476220" y="41695832"/>
            <a:ext cx="13179500" cy="1205921"/>
          </a:xfrm>
          <a:prstGeom prst="rect">
            <a:avLst/>
          </a:prstGeom>
          <a:noFill/>
        </p:spPr>
        <p:txBody>
          <a:bodyPr wrap="square" lIns="127458" tIns="63729" rIns="127458" bIns="63729" rtlCol="0">
            <a:spAutoFit/>
          </a:bodyPr>
          <a:lstStyle/>
          <a:p>
            <a:pPr>
              <a:lnSpc>
                <a:spcPts val="2800"/>
              </a:lnSpc>
            </a:pPr>
            <a:r>
              <a:rPr lang="en-US" sz="2600" i="1"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en-GB" sz="2600" i="1" dirty="0"/>
              <a:t>.</a:t>
            </a:r>
            <a:r>
              <a:rPr lang="en-GB" sz="2600" dirty="0"/>
              <a:t> </a:t>
            </a:r>
            <a:endParaRPr lang="fr-FR" sz="2600" dirty="0"/>
          </a:p>
        </p:txBody>
      </p:sp>
      <p:sp>
        <p:nvSpPr>
          <p:cNvPr id="11" name="TextBox 10"/>
          <p:cNvSpPr txBox="1"/>
          <p:nvPr/>
        </p:nvSpPr>
        <p:spPr>
          <a:xfrm>
            <a:off x="1882589" y="3268420"/>
            <a:ext cx="25702682" cy="3539430"/>
          </a:xfrm>
          <a:prstGeom prst="rect">
            <a:avLst/>
          </a:prstGeom>
          <a:noFill/>
        </p:spPr>
        <p:txBody>
          <a:bodyPr wrap="square" rtlCol="0">
            <a:spAutoFit/>
          </a:bodyPr>
          <a:lstStyle/>
          <a:p>
            <a:pPr algn="ctr"/>
            <a:r>
              <a:rPr lang="en-US" sz="7200" b="1" i="1" dirty="0">
                <a:ln w="3175">
                  <a:noFill/>
                </a:ln>
                <a:solidFill>
                  <a:schemeClr val="accent4">
                    <a:lumMod val="50000"/>
                  </a:schemeClr>
                </a:solidFill>
                <a:effectLst>
                  <a:outerShdw blurRad="38100" dist="38100" dir="2700000" algn="tl">
                    <a:srgbClr val="000000">
                      <a:alpha val="43137"/>
                    </a:srgbClr>
                  </a:outerShdw>
                </a:effectLst>
              </a:rPr>
              <a:t>INNOVATIVE EDUCATION FOR SUSTAINABLE DEVELOPMENT IN PERIPHERAL RURAL AREAS</a:t>
            </a:r>
            <a:endParaRPr lang="hr-HR" sz="7200" b="1" i="1" dirty="0">
              <a:ln w="3175">
                <a:noFill/>
              </a:ln>
              <a:solidFill>
                <a:schemeClr val="accent4">
                  <a:lumMod val="50000"/>
                </a:schemeClr>
              </a:solidFill>
              <a:effectLst>
                <a:outerShdw blurRad="38100" dist="38100" dir="2700000" algn="tl">
                  <a:srgbClr val="000000">
                    <a:alpha val="43137"/>
                  </a:srgbClr>
                </a:outerShdw>
              </a:effectLst>
            </a:endParaRPr>
          </a:p>
          <a:p>
            <a:pPr lvl="0" algn="ctr"/>
            <a:r>
              <a:rPr lang="hr-HR" sz="4000" dirty="0">
                <a:ln w="3175">
                  <a:noFill/>
                </a:ln>
                <a:solidFill>
                  <a:schemeClr val="bg2">
                    <a:lumMod val="25000"/>
                  </a:schemeClr>
                </a:solidFill>
                <a:effectLst>
                  <a:outerShdw blurRad="38100" dist="38100" dir="2700000" algn="tl">
                    <a:srgbClr val="000000">
                      <a:alpha val="43137"/>
                    </a:srgbClr>
                  </a:outerShdw>
                </a:effectLst>
              </a:rPr>
              <a:t>I. </a:t>
            </a:r>
            <a:r>
              <a:rPr lang="en-GB" sz="4000" dirty="0" err="1">
                <a:ln w="3175">
                  <a:noFill/>
                </a:ln>
                <a:solidFill>
                  <a:schemeClr val="bg2">
                    <a:lumMod val="25000"/>
                  </a:schemeClr>
                </a:solidFill>
                <a:effectLst>
                  <a:outerShdw blurRad="38100" dist="38100" dir="2700000" algn="tl">
                    <a:srgbClr val="000000">
                      <a:alpha val="43137"/>
                    </a:srgbClr>
                  </a:outerShdw>
                </a:effectLst>
              </a:rPr>
              <a:t>Herzon</a:t>
            </a:r>
            <a:r>
              <a:rPr lang="en-GB" sz="4000" dirty="0">
                <a:ln w="3175">
                  <a:noFill/>
                </a:ln>
                <a:solidFill>
                  <a:schemeClr val="bg2">
                    <a:lumMod val="25000"/>
                  </a:schemeClr>
                </a:solidFill>
                <a:effectLst>
                  <a:outerShdw blurRad="38100" dist="38100" dir="2700000" algn="tl">
                    <a:srgbClr val="000000">
                      <a:alpha val="43137"/>
                    </a:srgbClr>
                  </a:outerShdw>
                </a:effectLst>
              </a:rPr>
              <a:t>, D. </a:t>
            </a:r>
            <a:r>
              <a:rPr lang="en-GB" sz="4000" dirty="0" err="1">
                <a:ln w="3175">
                  <a:noFill/>
                </a:ln>
                <a:solidFill>
                  <a:schemeClr val="bg2">
                    <a:lumMod val="25000"/>
                  </a:schemeClr>
                </a:solidFill>
                <a:effectLst>
                  <a:outerShdw blurRad="38100" dist="38100" dir="2700000" algn="tl">
                    <a:srgbClr val="000000">
                      <a:alpha val="43137"/>
                    </a:srgbClr>
                  </a:outerShdw>
                </a:effectLst>
              </a:rPr>
              <a:t>Gaki</a:t>
            </a:r>
            <a:r>
              <a:rPr lang="en-GB" sz="4000" dirty="0">
                <a:ln w="3175">
                  <a:noFill/>
                </a:ln>
                <a:solidFill>
                  <a:schemeClr val="bg2">
                    <a:lumMod val="25000"/>
                  </a:schemeClr>
                </a:solidFill>
                <a:effectLst>
                  <a:outerShdw blurRad="38100" dist="38100" dir="2700000" algn="tl">
                    <a:srgbClr val="000000">
                      <a:alpha val="43137"/>
                    </a:srgbClr>
                  </a:outerShdw>
                </a:effectLst>
              </a:rPr>
              <a:t>, S. </a:t>
            </a:r>
            <a:r>
              <a:rPr lang="en-GB" sz="4000" dirty="0" err="1">
                <a:ln w="3175">
                  <a:noFill/>
                </a:ln>
                <a:solidFill>
                  <a:schemeClr val="bg2">
                    <a:lumMod val="25000"/>
                  </a:schemeClr>
                </a:solidFill>
                <a:effectLst>
                  <a:outerShdw blurRad="38100" dist="38100" dir="2700000" algn="tl">
                    <a:srgbClr val="000000">
                      <a:alpha val="43137"/>
                    </a:srgbClr>
                  </a:outerShdw>
                </a:effectLst>
              </a:rPr>
              <a:t>Felekis</a:t>
            </a:r>
            <a:r>
              <a:rPr lang="en-GB" sz="4000" dirty="0">
                <a:ln w="3175">
                  <a:noFill/>
                </a:ln>
                <a:solidFill>
                  <a:schemeClr val="bg2">
                    <a:lumMod val="25000"/>
                  </a:schemeClr>
                </a:solidFill>
                <a:effectLst>
                  <a:outerShdw blurRad="38100" dist="38100" dir="2700000" algn="tl">
                    <a:srgbClr val="000000">
                      <a:alpha val="43137"/>
                    </a:srgbClr>
                  </a:outerShdw>
                </a:effectLst>
              </a:rPr>
              <a:t>, J. Moran, T. </a:t>
            </a:r>
            <a:r>
              <a:rPr lang="en-GB" sz="4000" dirty="0" err="1">
                <a:ln w="3175">
                  <a:noFill/>
                </a:ln>
                <a:solidFill>
                  <a:schemeClr val="bg2">
                    <a:lumMod val="25000"/>
                  </a:schemeClr>
                </a:solidFill>
                <a:effectLst>
                  <a:outerShdw blurRad="38100" dist="38100" dir="2700000" algn="tl">
                    <a:srgbClr val="000000">
                      <a:alpha val="43137"/>
                    </a:srgbClr>
                  </a:outerShdw>
                </a:effectLst>
              </a:rPr>
              <a:t>Berchoux</a:t>
            </a:r>
            <a:r>
              <a:rPr lang="en-GB" sz="4000" dirty="0">
                <a:ln w="3175">
                  <a:noFill/>
                </a:ln>
                <a:solidFill>
                  <a:schemeClr val="bg2">
                    <a:lumMod val="25000"/>
                  </a:schemeClr>
                </a:solidFill>
                <a:effectLst>
                  <a:outerShdw blurRad="38100" dist="38100" dir="2700000" algn="tl">
                    <a:srgbClr val="000000">
                      <a:alpha val="43137"/>
                    </a:srgbClr>
                  </a:outerShdw>
                </a:effectLst>
              </a:rPr>
              <a:t>, G. </a:t>
            </a:r>
            <a:r>
              <a:rPr lang="en-GB" sz="4000" dirty="0" err="1">
                <a:ln w="3175">
                  <a:noFill/>
                </a:ln>
                <a:solidFill>
                  <a:schemeClr val="bg2">
                    <a:lumMod val="25000"/>
                  </a:schemeClr>
                </a:solidFill>
                <a:effectLst>
                  <a:outerShdw blurRad="38100" dist="38100" dir="2700000" algn="tl">
                    <a:srgbClr val="000000">
                      <a:alpha val="43137"/>
                    </a:srgbClr>
                  </a:outerShdw>
                </a:effectLst>
              </a:rPr>
              <a:t>Blachos</a:t>
            </a:r>
            <a:r>
              <a:rPr lang="en-GB" sz="4000" dirty="0">
                <a:ln w="3175">
                  <a:noFill/>
                </a:ln>
                <a:solidFill>
                  <a:schemeClr val="bg2">
                    <a:lumMod val="25000"/>
                  </a:schemeClr>
                </a:solidFill>
                <a:effectLst>
                  <a:outerShdw blurRad="38100" dist="38100" dir="2700000" algn="tl">
                    <a:srgbClr val="000000">
                      <a:alpha val="43137"/>
                    </a:srgbClr>
                  </a:outerShdw>
                </a:effectLst>
              </a:rPr>
              <a:t>, S. </a:t>
            </a:r>
            <a:r>
              <a:rPr lang="en-GB" sz="4000" dirty="0" err="1">
                <a:ln w="3175">
                  <a:noFill/>
                </a:ln>
                <a:solidFill>
                  <a:schemeClr val="bg2">
                    <a:lumMod val="25000"/>
                  </a:schemeClr>
                </a:solidFill>
                <a:effectLst>
                  <a:outerShdw blurRad="38100" dist="38100" dir="2700000" algn="tl">
                    <a:srgbClr val="000000">
                      <a:alpha val="43137"/>
                    </a:srgbClr>
                  </a:outerShdw>
                </a:effectLst>
              </a:rPr>
              <a:t>Bäckström</a:t>
            </a:r>
            <a:r>
              <a:rPr lang="en-GB" sz="4000" dirty="0">
                <a:ln w="3175">
                  <a:noFill/>
                </a:ln>
                <a:solidFill>
                  <a:schemeClr val="bg2">
                    <a:lumMod val="25000"/>
                  </a:schemeClr>
                </a:solidFill>
                <a:effectLst>
                  <a:outerShdw blurRad="38100" dist="38100" dir="2700000" algn="tl">
                    <a:srgbClr val="000000">
                      <a:alpha val="43137"/>
                    </a:srgbClr>
                  </a:outerShdw>
                </a:effectLst>
              </a:rPr>
              <a:t>, Y. </a:t>
            </a:r>
            <a:r>
              <a:rPr lang="en-GB" sz="4000" dirty="0" err="1">
                <a:ln w="3175">
                  <a:noFill/>
                </a:ln>
                <a:solidFill>
                  <a:schemeClr val="bg2">
                    <a:lumMod val="25000"/>
                  </a:schemeClr>
                </a:solidFill>
                <a:effectLst>
                  <a:outerShdw blurRad="38100" dist="38100" dir="2700000" algn="tl">
                    <a:srgbClr val="000000">
                      <a:alpha val="43137"/>
                    </a:srgbClr>
                  </a:outerShdw>
                </a:effectLst>
              </a:rPr>
              <a:t>Kazakova</a:t>
            </a:r>
            <a:r>
              <a:rPr lang="en-GB" sz="4000" dirty="0">
                <a:ln w="3175">
                  <a:noFill/>
                </a:ln>
                <a:solidFill>
                  <a:schemeClr val="bg2">
                    <a:lumMod val="25000"/>
                  </a:schemeClr>
                </a:solidFill>
                <a:effectLst>
                  <a:outerShdw blurRad="38100" dist="38100" dir="2700000" algn="tl">
                    <a:srgbClr val="000000">
                      <a:alpha val="43137"/>
                    </a:srgbClr>
                  </a:outerShdw>
                </a:effectLst>
              </a:rPr>
              <a:t>,</a:t>
            </a:r>
          </a:p>
          <a:p>
            <a:pPr lvl="0" algn="ctr"/>
            <a:r>
              <a:rPr lang="en-GB" sz="4000" dirty="0">
                <a:ln w="3175">
                  <a:noFill/>
                </a:ln>
                <a:solidFill>
                  <a:schemeClr val="bg2">
                    <a:lumMod val="25000"/>
                  </a:schemeClr>
                </a:solidFill>
                <a:effectLst>
                  <a:outerShdw blurRad="38100" dist="38100" dir="2700000" algn="tl">
                    <a:srgbClr val="000000">
                      <a:alpha val="43137"/>
                    </a:srgbClr>
                  </a:outerShdw>
                </a:effectLst>
              </a:rPr>
              <a:t>M. </a:t>
            </a:r>
            <a:r>
              <a:rPr lang="en-GB" sz="4000" dirty="0" err="1">
                <a:ln w="3175">
                  <a:noFill/>
                </a:ln>
                <a:solidFill>
                  <a:schemeClr val="bg2">
                    <a:lumMod val="25000"/>
                  </a:schemeClr>
                </a:solidFill>
                <a:effectLst>
                  <a:outerShdw blurRad="38100" dist="38100" dir="2700000" algn="tl">
                    <a:srgbClr val="000000">
                      <a:alpha val="43137"/>
                    </a:srgbClr>
                  </a:outerShdw>
                </a:effectLst>
              </a:rPr>
              <a:t>Kessari</a:t>
            </a:r>
            <a:r>
              <a:rPr lang="en-GB" sz="4000" dirty="0">
                <a:ln w="3175">
                  <a:noFill/>
                </a:ln>
                <a:solidFill>
                  <a:schemeClr val="bg2">
                    <a:lumMod val="25000"/>
                  </a:schemeClr>
                </a:solidFill>
                <a:effectLst>
                  <a:outerShdw blurRad="38100" dist="38100" dir="2700000" algn="tl">
                    <a:srgbClr val="000000">
                      <a:alpha val="43137"/>
                    </a:srgbClr>
                  </a:outerShdw>
                </a:effectLst>
              </a:rPr>
              <a:t>, O. </a:t>
            </a:r>
            <a:r>
              <a:rPr lang="en-GB" sz="4000" dirty="0" err="1">
                <a:ln w="3175">
                  <a:noFill/>
                </a:ln>
                <a:solidFill>
                  <a:schemeClr val="bg2">
                    <a:lumMod val="25000"/>
                  </a:schemeClr>
                </a:solidFill>
                <a:effectLst>
                  <a:outerShdw blurRad="38100" dist="38100" dir="2700000" algn="tl">
                    <a:srgbClr val="000000">
                      <a:alpha val="43137"/>
                    </a:srgbClr>
                  </a:outerShdw>
                </a:effectLst>
              </a:rPr>
              <a:t>Klepac</a:t>
            </a:r>
            <a:r>
              <a:rPr lang="en-GB" sz="4000" dirty="0">
                <a:ln w="3175">
                  <a:noFill/>
                </a:ln>
                <a:solidFill>
                  <a:schemeClr val="bg2">
                    <a:lumMod val="25000"/>
                  </a:schemeClr>
                </a:solidFill>
                <a:effectLst>
                  <a:outerShdw blurRad="38100" dist="38100" dir="2700000" algn="tl">
                    <a:srgbClr val="000000">
                      <a:alpha val="43137"/>
                    </a:srgbClr>
                  </a:outerShdw>
                </a:effectLst>
              </a:rPr>
              <a:t>, V. Mihai, M. Puig-de Morales </a:t>
            </a:r>
            <a:r>
              <a:rPr lang="en-GB" sz="4000" dirty="0" err="1">
                <a:ln w="3175">
                  <a:noFill/>
                </a:ln>
                <a:solidFill>
                  <a:schemeClr val="bg2">
                    <a:lumMod val="25000"/>
                  </a:schemeClr>
                </a:solidFill>
                <a:effectLst>
                  <a:outerShdw blurRad="38100" dist="38100" dir="2700000" algn="tl">
                    <a:srgbClr val="000000">
                      <a:alpha val="43137"/>
                    </a:srgbClr>
                  </a:outerShdw>
                </a:effectLst>
              </a:rPr>
              <a:t>Fusté</a:t>
            </a:r>
            <a:r>
              <a:rPr lang="en-GB" sz="4000" dirty="0">
                <a:ln w="3175">
                  <a:noFill/>
                </a:ln>
                <a:solidFill>
                  <a:schemeClr val="bg2">
                    <a:lumMod val="25000"/>
                  </a:schemeClr>
                </a:solidFill>
                <a:effectLst>
                  <a:outerShdw blurRad="38100" dist="38100" dir="2700000" algn="tl">
                    <a:srgbClr val="000000">
                      <a:alpha val="43137"/>
                    </a:srgbClr>
                  </a:outerShdw>
                </a:effectLst>
              </a:rPr>
              <a:t>, M. </a:t>
            </a:r>
            <a:r>
              <a:rPr lang="en-GB" sz="4000" dirty="0" err="1">
                <a:ln w="3175">
                  <a:noFill/>
                </a:ln>
                <a:solidFill>
                  <a:schemeClr val="bg2">
                    <a:lumMod val="25000"/>
                  </a:schemeClr>
                </a:solidFill>
                <a:effectLst>
                  <a:outerShdw blurRad="38100" dist="38100" dir="2700000" algn="tl">
                    <a:srgbClr val="000000">
                      <a:alpha val="43137"/>
                    </a:srgbClr>
                  </a:outerShdw>
                </a:effectLst>
              </a:rPr>
              <a:t>Jitea</a:t>
            </a:r>
            <a:r>
              <a:rPr lang="en-GB" sz="4000" dirty="0">
                <a:ln w="3175">
                  <a:noFill/>
                </a:ln>
                <a:solidFill>
                  <a:schemeClr val="bg2">
                    <a:lumMod val="25000"/>
                  </a:schemeClr>
                </a:solidFill>
                <a:effectLst>
                  <a:outerShdw blurRad="38100" dist="38100" dir="2700000" algn="tl">
                    <a:srgbClr val="000000">
                      <a:alpha val="43137"/>
                    </a:srgbClr>
                  </a:outerShdw>
                </a:effectLst>
              </a:rPr>
              <a:t>, S. </a:t>
            </a:r>
            <a:r>
              <a:rPr lang="en-GB" sz="4000" dirty="0" err="1">
                <a:ln w="3175">
                  <a:noFill/>
                </a:ln>
                <a:solidFill>
                  <a:schemeClr val="bg2">
                    <a:lumMod val="25000"/>
                  </a:schemeClr>
                </a:solidFill>
                <a:effectLst>
                  <a:outerShdw blurRad="38100" dist="38100" dir="2700000" algn="tl">
                    <a:srgbClr val="000000">
                      <a:alpha val="43137"/>
                    </a:srgbClr>
                  </a:outerShdw>
                </a:effectLst>
              </a:rPr>
              <a:t>Tolic</a:t>
            </a:r>
            <a:r>
              <a:rPr lang="en-GB" sz="4000" dirty="0">
                <a:ln w="3175">
                  <a:noFill/>
                </a:ln>
                <a:solidFill>
                  <a:schemeClr val="bg2">
                    <a:lumMod val="25000"/>
                  </a:schemeClr>
                </a:solidFill>
                <a:effectLst>
                  <a:outerShdw blurRad="38100" dist="38100" dir="2700000" algn="tl">
                    <a:srgbClr val="000000">
                      <a:alpha val="43137"/>
                    </a:srgbClr>
                  </a:outerShdw>
                </a:effectLst>
              </a:rPr>
              <a:t>, M. </a:t>
            </a:r>
            <a:r>
              <a:rPr lang="en-GB" sz="4000" dirty="0" err="1">
                <a:ln w="3175">
                  <a:noFill/>
                </a:ln>
                <a:solidFill>
                  <a:schemeClr val="bg2">
                    <a:lumMod val="25000"/>
                  </a:schemeClr>
                </a:solidFill>
                <a:effectLst>
                  <a:outerShdw blurRad="38100" dist="38100" dir="2700000" algn="tl">
                    <a:srgbClr val="000000">
                      <a:alpha val="43137"/>
                    </a:srgbClr>
                  </a:outerShdw>
                </a:effectLst>
              </a:rPr>
              <a:t>Roglic</a:t>
            </a:r>
            <a:endParaRPr lang="en-GB" sz="4000" dirty="0">
              <a:ln w="3175">
                <a:noFill/>
              </a:ln>
              <a:solidFill>
                <a:schemeClr val="bg2">
                  <a:lumMod val="25000"/>
                </a:schemeClr>
              </a:solidFill>
              <a:effectLst>
                <a:outerShdw blurRad="38100" dist="38100" dir="2700000" algn="tl">
                  <a:srgbClr val="000000">
                    <a:alpha val="43137"/>
                  </a:srgbClr>
                </a:outerShdw>
              </a:effectLst>
            </a:endParaRPr>
          </a:p>
        </p:txBody>
      </p:sp>
      <p:sp>
        <p:nvSpPr>
          <p:cNvPr id="55" name="TextBox 54"/>
          <p:cNvSpPr txBox="1"/>
          <p:nvPr/>
        </p:nvSpPr>
        <p:spPr>
          <a:xfrm>
            <a:off x="614537" y="21912698"/>
            <a:ext cx="13787263" cy="4632037"/>
          </a:xfrm>
          <a:prstGeom prst="rect">
            <a:avLst/>
          </a:prstGeom>
          <a:solidFill>
            <a:schemeClr val="accent1">
              <a:lumMod val="75000"/>
            </a:schemeClr>
          </a:solidFill>
        </p:spPr>
        <p:txBody>
          <a:bodyPr wrap="square" rtlCol="0">
            <a:spAutoFit/>
          </a:bodyPr>
          <a:lstStyle/>
          <a:p>
            <a:pPr algn="ctr"/>
            <a:endParaRPr lang="el-GR" sz="700" b="1" dirty="0">
              <a:solidFill>
                <a:schemeClr val="bg1"/>
              </a:solidFill>
            </a:endParaRPr>
          </a:p>
          <a:p>
            <a:pPr marL="1357313" indent="-857250">
              <a:buFont typeface="Wingdings" panose="05000000000000000000" pitchFamily="2" charset="2"/>
              <a:buChar char="Ø"/>
            </a:pPr>
            <a:r>
              <a:rPr lang="en-IE" sz="4800" b="1" dirty="0">
                <a:solidFill>
                  <a:schemeClr val="bg1"/>
                </a:solidFill>
              </a:rPr>
              <a:t>E-</a:t>
            </a:r>
            <a:r>
              <a:rPr lang="hr-HR" sz="4800" b="1" dirty="0">
                <a:solidFill>
                  <a:schemeClr val="bg1"/>
                </a:solidFill>
              </a:rPr>
              <a:t>course</a:t>
            </a:r>
            <a:r>
              <a:rPr lang="en-IE" sz="4800" dirty="0">
                <a:solidFill>
                  <a:schemeClr val="bg1"/>
                </a:solidFill>
              </a:rPr>
              <a:t> </a:t>
            </a:r>
            <a:r>
              <a:rPr lang="hr-HR" sz="4800" dirty="0">
                <a:solidFill>
                  <a:schemeClr val="bg1"/>
                </a:solidFill>
              </a:rPr>
              <a:t> - foundation for the summer school</a:t>
            </a:r>
            <a:endParaRPr lang="en-IE" sz="4800" dirty="0">
              <a:solidFill>
                <a:schemeClr val="bg1"/>
              </a:solidFill>
            </a:endParaRPr>
          </a:p>
          <a:p>
            <a:pPr marL="857250" indent="-857250">
              <a:lnSpc>
                <a:spcPts val="2400"/>
              </a:lnSpc>
            </a:pPr>
            <a:endParaRPr lang="en-IE" sz="4800" dirty="0">
              <a:solidFill>
                <a:schemeClr val="bg1"/>
              </a:solidFill>
            </a:endParaRPr>
          </a:p>
          <a:p>
            <a:pPr marL="1268413">
              <a:buFont typeface="Arial" pitchFamily="34" charset="0"/>
              <a:buChar char="•"/>
            </a:pPr>
            <a:r>
              <a:rPr lang="el-GR" sz="4800" dirty="0">
                <a:solidFill>
                  <a:srgbClr val="FFFF00"/>
                </a:solidFill>
              </a:rPr>
              <a:t> </a:t>
            </a:r>
            <a:r>
              <a:rPr lang="hr-HR" sz="4800" dirty="0">
                <a:solidFill>
                  <a:srgbClr val="FFFF00"/>
                </a:solidFill>
              </a:rPr>
              <a:t>50</a:t>
            </a:r>
            <a:r>
              <a:rPr lang="en-IE" sz="4800" dirty="0">
                <a:solidFill>
                  <a:srgbClr val="FFFF00"/>
                </a:solidFill>
              </a:rPr>
              <a:t> </a:t>
            </a:r>
            <a:r>
              <a:rPr lang="hr-HR" sz="4800" dirty="0">
                <a:solidFill>
                  <a:srgbClr val="FFFF00"/>
                </a:solidFill>
              </a:rPr>
              <a:t>students </a:t>
            </a:r>
            <a:r>
              <a:rPr lang="hr-HR" sz="4800" dirty="0">
                <a:solidFill>
                  <a:schemeClr val="bg1"/>
                </a:solidFill>
              </a:rPr>
              <a:t>from </a:t>
            </a:r>
            <a:r>
              <a:rPr lang="hr-HR" sz="4800" dirty="0">
                <a:solidFill>
                  <a:srgbClr val="FFFF00"/>
                </a:solidFill>
              </a:rPr>
              <a:t>7 countries </a:t>
            </a:r>
            <a:r>
              <a:rPr lang="hr-HR" sz="4800" dirty="0">
                <a:solidFill>
                  <a:schemeClr val="bg1"/>
                </a:solidFill>
              </a:rPr>
              <a:t>– spring 2022.</a:t>
            </a:r>
            <a:endParaRPr lang="en-IE" sz="4800" dirty="0">
              <a:solidFill>
                <a:schemeClr val="bg1"/>
              </a:solidFill>
            </a:endParaRPr>
          </a:p>
          <a:p>
            <a:pPr marL="1268413">
              <a:buFont typeface="Arial" pitchFamily="34" charset="0"/>
              <a:buChar char="•"/>
            </a:pPr>
            <a:r>
              <a:rPr lang="el-GR" sz="4800" dirty="0">
                <a:solidFill>
                  <a:schemeClr val="bg1"/>
                </a:solidFill>
              </a:rPr>
              <a:t> </a:t>
            </a:r>
            <a:r>
              <a:rPr lang="en-US" sz="4800" dirty="0">
                <a:solidFill>
                  <a:srgbClr val="FFFF00"/>
                </a:solidFill>
              </a:rPr>
              <a:t>5</a:t>
            </a:r>
            <a:r>
              <a:rPr lang="el-GR" sz="4800" dirty="0">
                <a:solidFill>
                  <a:srgbClr val="FFFF00"/>
                </a:solidFill>
              </a:rPr>
              <a:t> </a:t>
            </a:r>
            <a:r>
              <a:rPr lang="hr-HR" sz="4800" dirty="0" err="1" smtClean="0">
                <a:solidFill>
                  <a:srgbClr val="FFFF00"/>
                </a:solidFill>
              </a:rPr>
              <a:t>modules</a:t>
            </a:r>
            <a:r>
              <a:rPr lang="en-US" sz="4800" dirty="0" smtClean="0">
                <a:solidFill>
                  <a:srgbClr val="FFFF00"/>
                </a:solidFill>
              </a:rPr>
              <a:t> </a:t>
            </a:r>
            <a:r>
              <a:rPr lang="en-US" sz="4800" dirty="0">
                <a:solidFill>
                  <a:schemeClr val="bg1"/>
                </a:solidFill>
              </a:rPr>
              <a:t>offered through a special interactive e-learning platform</a:t>
            </a:r>
            <a:r>
              <a:rPr lang="hr-HR" sz="4800" dirty="0">
                <a:solidFill>
                  <a:schemeClr val="bg1"/>
                </a:solidFill>
              </a:rPr>
              <a:t> (</a:t>
            </a:r>
            <a:r>
              <a:rPr lang="hr-HR" sz="4800" b="1" i="1" dirty="0">
                <a:solidFill>
                  <a:schemeClr val="bg1"/>
                </a:solidFill>
              </a:rPr>
              <a:t>CPD learn online</a:t>
            </a:r>
            <a:r>
              <a:rPr lang="hr-HR" sz="4800" dirty="0">
                <a:solidFill>
                  <a:schemeClr val="bg1"/>
                </a:solidFill>
              </a:rPr>
              <a:t>)</a:t>
            </a:r>
            <a:endParaRPr lang="en-US" sz="4800" dirty="0">
              <a:solidFill>
                <a:schemeClr val="bg1"/>
              </a:solidFill>
            </a:endParaRPr>
          </a:p>
          <a:p>
            <a:r>
              <a:rPr lang="en-IE" sz="4800" dirty="0">
                <a:solidFill>
                  <a:schemeClr val="bg1"/>
                </a:solidFill>
              </a:rPr>
              <a:t> </a:t>
            </a:r>
          </a:p>
          <a:p>
            <a:endParaRPr lang="en-IE" sz="2800" dirty="0">
              <a:solidFill>
                <a:schemeClr val="bg1"/>
              </a:solidFill>
            </a:endParaRPr>
          </a:p>
        </p:txBody>
      </p:sp>
      <p:grpSp>
        <p:nvGrpSpPr>
          <p:cNvPr id="63" name="Group 62"/>
          <p:cNvGrpSpPr/>
          <p:nvPr/>
        </p:nvGrpSpPr>
        <p:grpSpPr>
          <a:xfrm>
            <a:off x="584664" y="8883017"/>
            <a:ext cx="13010825" cy="10281177"/>
            <a:chOff x="636175" y="13778688"/>
            <a:chExt cx="12343618" cy="9144271"/>
          </a:xfrm>
        </p:grpSpPr>
        <p:grpSp>
          <p:nvGrpSpPr>
            <p:cNvPr id="62" name="Group 61"/>
            <p:cNvGrpSpPr/>
            <p:nvPr/>
          </p:nvGrpSpPr>
          <p:grpSpPr>
            <a:xfrm>
              <a:off x="636175" y="13778688"/>
              <a:ext cx="12343618" cy="9144271"/>
              <a:chOff x="405260" y="12642075"/>
              <a:chExt cx="12343618" cy="9144271"/>
            </a:xfrm>
          </p:grpSpPr>
          <p:pic>
            <p:nvPicPr>
              <p:cNvPr id="14" name="Picture 13"/>
              <p:cNvPicPr>
                <a:picLocks noChangeAspect="1"/>
              </p:cNvPicPr>
              <p:nvPr/>
            </p:nvPicPr>
            <p:blipFill rotWithShape="1">
              <a:blip r:embed="rId6"/>
              <a:srcRect b="1108"/>
              <a:stretch/>
            </p:blipFill>
            <p:spPr>
              <a:xfrm>
                <a:off x="424895" y="12642075"/>
                <a:ext cx="12323983" cy="9144271"/>
              </a:xfrm>
              <a:prstGeom prst="rect">
                <a:avLst/>
              </a:prstGeom>
              <a:ln>
                <a:noFill/>
              </a:ln>
              <a:effectLst>
                <a:outerShdw blurRad="190500" algn="tl" rotWithShape="0">
                  <a:srgbClr val="000000">
                    <a:alpha val="70000"/>
                  </a:srgbClr>
                </a:outerShdw>
              </a:effectLst>
            </p:spPr>
          </p:pic>
          <p:sp>
            <p:nvSpPr>
              <p:cNvPr id="25" name="TextBox 24"/>
              <p:cNvSpPr txBox="1"/>
              <p:nvPr/>
            </p:nvSpPr>
            <p:spPr>
              <a:xfrm>
                <a:off x="405260" y="19772616"/>
                <a:ext cx="12343618" cy="1177091"/>
              </a:xfrm>
              <a:prstGeom prst="rect">
                <a:avLst/>
              </a:prstGeom>
              <a:solidFill>
                <a:schemeClr val="bg1">
                  <a:alpha val="69000"/>
                </a:schemeClr>
              </a:solidFill>
            </p:spPr>
            <p:txBody>
              <a:bodyPr wrap="square" rtlCol="0">
                <a:spAutoFit/>
              </a:bodyPr>
              <a:lstStyle/>
              <a:p>
                <a:pPr algn="ctr">
                  <a:spcBef>
                    <a:spcPts val="3000"/>
                  </a:spcBef>
                </a:pPr>
                <a:r>
                  <a:rPr lang="hr-HR" sz="4000" b="1" dirty="0"/>
                  <a:t>Ambition: </a:t>
                </a:r>
                <a:r>
                  <a:rPr lang="hr-HR" sz="4000" dirty="0"/>
                  <a:t>to improve capacity for sustainable development  in peripheral rural areas across Europe</a:t>
                </a:r>
                <a:endParaRPr lang="en-US" sz="3600" dirty="0"/>
              </a:p>
            </p:txBody>
          </p:sp>
        </p:grpSp>
        <p:grpSp>
          <p:nvGrpSpPr>
            <p:cNvPr id="59" name="Group 58"/>
            <p:cNvGrpSpPr/>
            <p:nvPr/>
          </p:nvGrpSpPr>
          <p:grpSpPr>
            <a:xfrm>
              <a:off x="994917" y="14150501"/>
              <a:ext cx="11706119" cy="6160664"/>
              <a:chOff x="664228" y="13101012"/>
              <a:chExt cx="11706119" cy="6160664"/>
            </a:xfrm>
          </p:grpSpPr>
          <p:grpSp>
            <p:nvGrpSpPr>
              <p:cNvPr id="93" name="Group 92">
                <a:extLst>
                  <a:ext uri="{FF2B5EF4-FFF2-40B4-BE49-F238E27FC236}">
                    <a16:creationId xmlns:a16="http://schemas.microsoft.com/office/drawing/2014/main" xmlns="" id="{33CBB227-815A-4DB4-B73D-2F71C1DB3EDD}"/>
                  </a:ext>
                </a:extLst>
              </p:cNvPr>
              <p:cNvGrpSpPr/>
              <p:nvPr/>
            </p:nvGrpSpPr>
            <p:grpSpPr>
              <a:xfrm>
                <a:off x="664228" y="13101012"/>
                <a:ext cx="4073575" cy="2999257"/>
                <a:chOff x="117004" y="0"/>
                <a:chExt cx="1724265" cy="1269527"/>
              </a:xfrm>
              <a:scene3d>
                <a:camera prst="orthographicFront"/>
                <a:lightRig rig="threePt" dir="t">
                  <a:rot lat="0" lon="0" rev="7500000"/>
                </a:lightRig>
              </a:scene3d>
            </p:grpSpPr>
            <p:sp>
              <p:nvSpPr>
                <p:cNvPr id="94" name="Rectangle: Rounded Corners 30">
                  <a:extLst>
                    <a:ext uri="{FF2B5EF4-FFF2-40B4-BE49-F238E27FC236}">
                      <a16:creationId xmlns:a16="http://schemas.microsoft.com/office/drawing/2014/main" xmlns="" id="{1D4AE665-F501-49F1-8C22-B5C897AD25DF}"/>
                    </a:ext>
                  </a:extLst>
                </p:cNvPr>
                <p:cNvSpPr/>
                <p:nvPr/>
              </p:nvSpPr>
              <p:spPr>
                <a:xfrm>
                  <a:off x="117004" y="0"/>
                  <a:ext cx="1724265" cy="1269527"/>
                </a:xfrm>
                <a:prstGeom prst="roundRect">
                  <a:avLst>
                    <a:gd name="adj" fmla="val 16670"/>
                  </a:avLst>
                </a:prstGeom>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5" name="Rectangle: Rounded Corners 5">
                  <a:extLst>
                    <a:ext uri="{FF2B5EF4-FFF2-40B4-BE49-F238E27FC236}">
                      <a16:creationId xmlns:a16="http://schemas.microsoft.com/office/drawing/2014/main" xmlns="" id="{534EBE12-E02F-4EF4-B9DB-45557E7902A8}"/>
                    </a:ext>
                  </a:extLst>
                </p:cNvPr>
                <p:cNvSpPr txBox="1"/>
                <p:nvPr/>
              </p:nvSpPr>
              <p:spPr>
                <a:xfrm>
                  <a:off x="128678" y="128816"/>
                  <a:ext cx="1712591" cy="103500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6016" tIns="126016" rIns="126016" bIns="126016" numCol="1" spcCol="1270" anchor="ctr" anchorCtr="0">
                  <a:noAutofit/>
                </a:bodyPr>
                <a:lstStyle/>
                <a:p>
                  <a:pPr algn="ctr" defTabSz="1470184">
                    <a:lnSpc>
                      <a:spcPct val="90000"/>
                    </a:lnSpc>
                    <a:spcBef>
                      <a:spcPct val="0"/>
                    </a:spcBef>
                    <a:spcAft>
                      <a:spcPct val="35000"/>
                    </a:spcAft>
                  </a:pPr>
                  <a:r>
                    <a:rPr lang="el-GR" sz="3600" b="1" dirty="0">
                      <a:solidFill>
                        <a:srgbClr val="65246A"/>
                      </a:solidFill>
                    </a:rPr>
                    <a:t>1) </a:t>
                  </a:r>
                  <a:r>
                    <a:rPr lang="en-US" sz="3600" b="1" dirty="0">
                      <a:solidFill>
                        <a:srgbClr val="65246A"/>
                      </a:solidFill>
                    </a:rPr>
                    <a:t>deepen an understanding of the specific skills and competencies needed by the labor market and society in such regions</a:t>
                  </a:r>
                  <a:endParaRPr lang="en-US" sz="3600" b="1" dirty="0">
                    <a:solidFill>
                      <a:srgbClr val="65246A"/>
                    </a:solidFill>
                    <a:latin typeface="Calibri" panose="020F0502020204030204"/>
                  </a:endParaRPr>
                </a:p>
              </p:txBody>
            </p:sp>
          </p:grpSp>
          <p:grpSp>
            <p:nvGrpSpPr>
              <p:cNvPr id="96" name="Group 95">
                <a:extLst>
                  <a:ext uri="{FF2B5EF4-FFF2-40B4-BE49-F238E27FC236}">
                    <a16:creationId xmlns:a16="http://schemas.microsoft.com/office/drawing/2014/main" xmlns="" id="{2D848147-9FF5-4A09-8C1F-A811C0AA1140}"/>
                  </a:ext>
                </a:extLst>
              </p:cNvPr>
              <p:cNvGrpSpPr/>
              <p:nvPr/>
            </p:nvGrpSpPr>
            <p:grpSpPr>
              <a:xfrm>
                <a:off x="5066195" y="13120335"/>
                <a:ext cx="3492581" cy="2947814"/>
                <a:chOff x="1733277" y="1136759"/>
                <a:chExt cx="1460804" cy="1259830"/>
              </a:xfrm>
              <a:scene3d>
                <a:camera prst="orthographicFront"/>
                <a:lightRig rig="threePt" dir="t">
                  <a:rot lat="0" lon="0" rev="7500000"/>
                </a:lightRig>
              </a:scene3d>
            </p:grpSpPr>
            <p:sp>
              <p:nvSpPr>
                <p:cNvPr id="97" name="Rectangle: Rounded Corners 28">
                  <a:extLst>
                    <a:ext uri="{FF2B5EF4-FFF2-40B4-BE49-F238E27FC236}">
                      <a16:creationId xmlns:a16="http://schemas.microsoft.com/office/drawing/2014/main" xmlns="" id="{68C99092-4DFC-45C3-9819-7A063B4B7291}"/>
                    </a:ext>
                  </a:extLst>
                </p:cNvPr>
                <p:cNvSpPr/>
                <p:nvPr/>
              </p:nvSpPr>
              <p:spPr>
                <a:xfrm>
                  <a:off x="1733277" y="1136759"/>
                  <a:ext cx="1460804" cy="1259830"/>
                </a:xfrm>
                <a:prstGeom prst="roundRect">
                  <a:avLst>
                    <a:gd name="adj" fmla="val 16670"/>
                  </a:avLst>
                </a:prstGeom>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8" name="Rectangle: Rounded Corners 9">
                  <a:extLst>
                    <a:ext uri="{FF2B5EF4-FFF2-40B4-BE49-F238E27FC236}">
                      <a16:creationId xmlns:a16="http://schemas.microsoft.com/office/drawing/2014/main" xmlns="" id="{848129CD-B6A9-4737-A2B9-63774DC15FD8}"/>
                    </a:ext>
                  </a:extLst>
                </p:cNvPr>
                <p:cNvSpPr txBox="1"/>
                <p:nvPr/>
              </p:nvSpPr>
              <p:spPr>
                <a:xfrm>
                  <a:off x="1783201" y="1186683"/>
                  <a:ext cx="1360956" cy="110587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6016" tIns="126016" rIns="126016" bIns="126016" numCol="1" spcCol="1270" anchor="ctr" anchorCtr="0">
                  <a:noAutofit/>
                </a:bodyPr>
                <a:lstStyle/>
                <a:p>
                  <a:pPr algn="ctr" defTabSz="1470184">
                    <a:lnSpc>
                      <a:spcPct val="90000"/>
                    </a:lnSpc>
                    <a:spcBef>
                      <a:spcPct val="0"/>
                    </a:spcBef>
                    <a:spcAft>
                      <a:spcPct val="35000"/>
                    </a:spcAft>
                  </a:pPr>
                  <a:r>
                    <a:rPr lang="el-GR" sz="3600" b="1" dirty="0">
                      <a:solidFill>
                        <a:srgbClr val="65246A"/>
                      </a:solidFill>
                    </a:rPr>
                    <a:t>2) </a:t>
                  </a:r>
                  <a:r>
                    <a:rPr lang="en-US" sz="3600" b="1" dirty="0">
                      <a:solidFill>
                        <a:srgbClr val="65246A"/>
                      </a:solidFill>
                    </a:rPr>
                    <a:t>support curriculum development to ensure learning for the skills and competencies</a:t>
                  </a:r>
                  <a:endParaRPr lang="en-US" sz="3600" b="1" dirty="0">
                    <a:solidFill>
                      <a:srgbClr val="65246A"/>
                    </a:solidFill>
                    <a:latin typeface="Calibri" panose="020F0502020204030204"/>
                  </a:endParaRPr>
                </a:p>
              </p:txBody>
            </p:sp>
          </p:grpSp>
          <p:grpSp>
            <p:nvGrpSpPr>
              <p:cNvPr id="99" name="Group 98">
                <a:extLst>
                  <a:ext uri="{FF2B5EF4-FFF2-40B4-BE49-F238E27FC236}">
                    <a16:creationId xmlns:a16="http://schemas.microsoft.com/office/drawing/2014/main" xmlns="" id="{47210CB3-EDF9-4EA7-B780-2C65F0D2601C}"/>
                  </a:ext>
                </a:extLst>
              </p:cNvPr>
              <p:cNvGrpSpPr/>
              <p:nvPr/>
            </p:nvGrpSpPr>
            <p:grpSpPr>
              <a:xfrm>
                <a:off x="8791663" y="13134826"/>
                <a:ext cx="3578684" cy="2965443"/>
                <a:chOff x="3117129" y="2328822"/>
                <a:chExt cx="1514787" cy="1255214"/>
              </a:xfrm>
              <a:scene3d>
                <a:camera prst="orthographicFront"/>
                <a:lightRig rig="threePt" dir="t">
                  <a:rot lat="0" lon="0" rev="7500000"/>
                </a:lightRig>
              </a:scene3d>
            </p:grpSpPr>
            <p:sp>
              <p:nvSpPr>
                <p:cNvPr id="100" name="Rectangle: Rounded Corners 26">
                  <a:extLst>
                    <a:ext uri="{FF2B5EF4-FFF2-40B4-BE49-F238E27FC236}">
                      <a16:creationId xmlns:a16="http://schemas.microsoft.com/office/drawing/2014/main" xmlns="" id="{993CCA7C-29DF-4F76-A61B-3183041FA293}"/>
                    </a:ext>
                  </a:extLst>
                </p:cNvPr>
                <p:cNvSpPr/>
                <p:nvPr/>
              </p:nvSpPr>
              <p:spPr>
                <a:xfrm>
                  <a:off x="3162800" y="2343430"/>
                  <a:ext cx="1460804" cy="1240606"/>
                </a:xfrm>
                <a:prstGeom prst="roundRect">
                  <a:avLst>
                    <a:gd name="adj" fmla="val 16670"/>
                  </a:avLst>
                </a:prstGeom>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1" name="Rectangle: Rounded Corners 13">
                  <a:extLst>
                    <a:ext uri="{FF2B5EF4-FFF2-40B4-BE49-F238E27FC236}">
                      <a16:creationId xmlns:a16="http://schemas.microsoft.com/office/drawing/2014/main" xmlns="" id="{A2871E67-FCEC-4F22-8124-9787031C6D72}"/>
                    </a:ext>
                  </a:extLst>
                </p:cNvPr>
                <p:cNvSpPr txBox="1"/>
                <p:nvPr/>
              </p:nvSpPr>
              <p:spPr>
                <a:xfrm>
                  <a:off x="3117129" y="2328822"/>
                  <a:ext cx="1514787" cy="125281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6016" tIns="126016" rIns="126016" bIns="126016" numCol="1" spcCol="1270" anchor="ctr" anchorCtr="0">
                  <a:noAutofit/>
                </a:bodyPr>
                <a:lstStyle/>
                <a:p>
                  <a:pPr algn="ctr" defTabSz="1470184">
                    <a:lnSpc>
                      <a:spcPct val="90000"/>
                    </a:lnSpc>
                    <a:spcBef>
                      <a:spcPct val="0"/>
                    </a:spcBef>
                    <a:spcAft>
                      <a:spcPct val="35000"/>
                    </a:spcAft>
                  </a:pPr>
                  <a:r>
                    <a:rPr lang="el-GR" sz="3600" b="1" dirty="0">
                      <a:solidFill>
                        <a:srgbClr val="65246A"/>
                      </a:solidFill>
                    </a:rPr>
                    <a:t>3) </a:t>
                  </a:r>
                  <a:r>
                    <a:rPr lang="en-US" sz="3600" b="1" dirty="0">
                      <a:solidFill>
                        <a:srgbClr val="65246A"/>
                      </a:solidFill>
                    </a:rPr>
                    <a:t>strengthen cooperation between Higher Education and potential regional and cross-regional employers</a:t>
                  </a:r>
                </a:p>
              </p:txBody>
            </p:sp>
          </p:grpSp>
          <p:grpSp>
            <p:nvGrpSpPr>
              <p:cNvPr id="102" name="Group 101">
                <a:extLst>
                  <a:ext uri="{FF2B5EF4-FFF2-40B4-BE49-F238E27FC236}">
                    <a16:creationId xmlns:a16="http://schemas.microsoft.com/office/drawing/2014/main" xmlns="" id="{8A49E03F-474F-4958-9CD2-9CC9DCC0382D}"/>
                  </a:ext>
                </a:extLst>
              </p:cNvPr>
              <p:cNvGrpSpPr/>
              <p:nvPr/>
            </p:nvGrpSpPr>
            <p:grpSpPr>
              <a:xfrm>
                <a:off x="2383629" y="16748127"/>
                <a:ext cx="3754159" cy="2415694"/>
                <a:chOff x="5430999" y="3773692"/>
                <a:chExt cx="1589064" cy="1022516"/>
              </a:xfrm>
              <a:scene3d>
                <a:camera prst="orthographicFront"/>
                <a:lightRig rig="threePt" dir="t">
                  <a:rot lat="0" lon="0" rev="7500000"/>
                </a:lightRig>
              </a:scene3d>
            </p:grpSpPr>
            <p:sp>
              <p:nvSpPr>
                <p:cNvPr id="103" name="Rectangle: Rounded Corners 24">
                  <a:extLst>
                    <a:ext uri="{FF2B5EF4-FFF2-40B4-BE49-F238E27FC236}">
                      <a16:creationId xmlns:a16="http://schemas.microsoft.com/office/drawing/2014/main" xmlns="" id="{769F1707-33E0-4A82-8675-1C6B9DB8C60A}"/>
                    </a:ext>
                  </a:extLst>
                </p:cNvPr>
                <p:cNvSpPr/>
                <p:nvPr/>
              </p:nvSpPr>
              <p:spPr>
                <a:xfrm>
                  <a:off x="5430999" y="3773692"/>
                  <a:ext cx="1589064" cy="1022516"/>
                </a:xfrm>
                <a:prstGeom prst="roundRect">
                  <a:avLst>
                    <a:gd name="adj" fmla="val 16670"/>
                  </a:avLst>
                </a:prstGeom>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4" name="Rectangle: Rounded Corners 17">
                  <a:extLst>
                    <a:ext uri="{FF2B5EF4-FFF2-40B4-BE49-F238E27FC236}">
                      <a16:creationId xmlns:a16="http://schemas.microsoft.com/office/drawing/2014/main" xmlns="" id="{CDB3EC0A-61BB-4D75-8C01-33BE44058C19}"/>
                    </a:ext>
                  </a:extLst>
                </p:cNvPr>
                <p:cNvSpPr txBox="1"/>
                <p:nvPr/>
              </p:nvSpPr>
              <p:spPr>
                <a:xfrm>
                  <a:off x="5463751" y="3821880"/>
                  <a:ext cx="1556312" cy="924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6016" tIns="126016" rIns="126016" bIns="126016" numCol="1" spcCol="1270" anchor="ctr" anchorCtr="0">
                  <a:noAutofit/>
                </a:bodyPr>
                <a:lstStyle/>
                <a:p>
                  <a:pPr algn="ctr" defTabSz="1470184">
                    <a:lnSpc>
                      <a:spcPct val="90000"/>
                    </a:lnSpc>
                    <a:spcBef>
                      <a:spcPct val="0"/>
                    </a:spcBef>
                    <a:spcAft>
                      <a:spcPct val="35000"/>
                    </a:spcAft>
                  </a:pPr>
                  <a:r>
                    <a:rPr lang="el-GR" sz="3600" b="1" dirty="0">
                      <a:solidFill>
                        <a:srgbClr val="65246A"/>
                      </a:solidFill>
                    </a:rPr>
                    <a:t>4) </a:t>
                  </a:r>
                  <a:r>
                    <a:rPr lang="en-US" sz="3600" b="1" dirty="0">
                      <a:solidFill>
                        <a:srgbClr val="65246A"/>
                      </a:solidFill>
                    </a:rPr>
                    <a:t>support professional competences of HE educators in such regions</a:t>
                  </a:r>
                  <a:endParaRPr lang="en-US" sz="3600" b="1" dirty="0">
                    <a:solidFill>
                      <a:srgbClr val="65246A"/>
                    </a:solidFill>
                    <a:latin typeface="Calibri" panose="020F0502020204030204"/>
                  </a:endParaRPr>
                </a:p>
              </p:txBody>
            </p:sp>
          </p:grpSp>
          <p:grpSp>
            <p:nvGrpSpPr>
              <p:cNvPr id="105" name="Group 104">
                <a:extLst>
                  <a:ext uri="{FF2B5EF4-FFF2-40B4-BE49-F238E27FC236}">
                    <a16:creationId xmlns:a16="http://schemas.microsoft.com/office/drawing/2014/main" xmlns="" id="{96CEBD4E-578A-4BB7-A993-2E2A5AAF714B}"/>
                  </a:ext>
                </a:extLst>
              </p:cNvPr>
              <p:cNvGrpSpPr/>
              <p:nvPr/>
            </p:nvGrpSpPr>
            <p:grpSpPr>
              <a:xfrm>
                <a:off x="7025853" y="16790111"/>
                <a:ext cx="4154761" cy="2471565"/>
                <a:chOff x="7276248" y="4904243"/>
                <a:chExt cx="1758629" cy="1046165"/>
              </a:xfrm>
              <a:scene3d>
                <a:camera prst="orthographicFront"/>
                <a:lightRig rig="threePt" dir="t">
                  <a:rot lat="0" lon="0" rev="7500000"/>
                </a:lightRig>
              </a:scene3d>
            </p:grpSpPr>
            <p:sp>
              <p:nvSpPr>
                <p:cNvPr id="106" name="Rectangle: Rounded Corners 22">
                  <a:extLst>
                    <a:ext uri="{FF2B5EF4-FFF2-40B4-BE49-F238E27FC236}">
                      <a16:creationId xmlns:a16="http://schemas.microsoft.com/office/drawing/2014/main" xmlns="" id="{505F6FA5-5D5F-4F48-A3D7-48266930BC54}"/>
                    </a:ext>
                  </a:extLst>
                </p:cNvPr>
                <p:cNvSpPr/>
                <p:nvPr/>
              </p:nvSpPr>
              <p:spPr>
                <a:xfrm>
                  <a:off x="7276248" y="4904243"/>
                  <a:ext cx="1758629" cy="1046165"/>
                </a:xfrm>
                <a:prstGeom prst="roundRect">
                  <a:avLst>
                    <a:gd name="adj" fmla="val 16670"/>
                  </a:avLst>
                </a:prstGeom>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7" name="Rectangle: Rounded Corners 21">
                  <a:extLst>
                    <a:ext uri="{FF2B5EF4-FFF2-40B4-BE49-F238E27FC236}">
                      <a16:creationId xmlns:a16="http://schemas.microsoft.com/office/drawing/2014/main" xmlns="" id="{E37FBDFB-FC94-4C84-94C7-F68DAC4BFD1C}"/>
                    </a:ext>
                  </a:extLst>
                </p:cNvPr>
                <p:cNvSpPr txBox="1"/>
                <p:nvPr/>
              </p:nvSpPr>
              <p:spPr>
                <a:xfrm>
                  <a:off x="7366370" y="4954127"/>
                  <a:ext cx="1537136" cy="92682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6016" tIns="126016" rIns="126016" bIns="126016" numCol="1" spcCol="1270" anchor="ctr" anchorCtr="0">
                  <a:noAutofit/>
                </a:bodyPr>
                <a:lstStyle/>
                <a:p>
                  <a:pPr algn="ctr" defTabSz="1470184">
                    <a:lnSpc>
                      <a:spcPct val="90000"/>
                    </a:lnSpc>
                    <a:spcBef>
                      <a:spcPct val="0"/>
                    </a:spcBef>
                    <a:spcAft>
                      <a:spcPct val="35000"/>
                    </a:spcAft>
                  </a:pPr>
                  <a:r>
                    <a:rPr lang="el-GR" sz="3600" b="1" dirty="0">
                      <a:solidFill>
                        <a:srgbClr val="65246A"/>
                      </a:solidFill>
                    </a:rPr>
                    <a:t>5) </a:t>
                  </a:r>
                  <a:r>
                    <a:rPr lang="en-US" sz="3600" b="1" dirty="0">
                      <a:solidFill>
                        <a:srgbClr val="65246A"/>
                      </a:solidFill>
                    </a:rPr>
                    <a:t>contribute to the international pool of open educational resources</a:t>
                  </a:r>
                  <a:endParaRPr lang="en-US" sz="3600" b="1" dirty="0">
                    <a:solidFill>
                      <a:srgbClr val="65246A"/>
                    </a:solidFill>
                    <a:latin typeface="Calibri" panose="020F0502020204030204"/>
                  </a:endParaRPr>
                </a:p>
              </p:txBody>
            </p:sp>
          </p:grpSp>
        </p:grpSp>
      </p:grpSp>
      <p:grpSp>
        <p:nvGrpSpPr>
          <p:cNvPr id="174" name="Group 173"/>
          <p:cNvGrpSpPr/>
          <p:nvPr/>
        </p:nvGrpSpPr>
        <p:grpSpPr>
          <a:xfrm>
            <a:off x="14096206" y="8883010"/>
            <a:ext cx="14171022" cy="10324025"/>
            <a:chOff x="13308797" y="13802842"/>
            <a:chExt cx="15098827" cy="10525493"/>
          </a:xfrm>
        </p:grpSpPr>
        <p:pic>
          <p:nvPicPr>
            <p:cNvPr id="156" name="Content Placeholder 3"/>
            <p:cNvPicPr>
              <a:picLocks noChangeAspect="1"/>
            </p:cNvPicPr>
            <p:nvPr/>
          </p:nvPicPr>
          <p:blipFill rotWithShape="1">
            <a:blip r:embed="rId7" cstate="print">
              <a:extLst>
                <a:ext uri="{28A0092B-C50C-407E-A947-70E740481C1C}">
                  <a14:useLocalDpi xmlns:a14="http://schemas.microsoft.com/office/drawing/2010/main" val="0"/>
                </a:ext>
              </a:extLst>
            </a:blip>
            <a:srcRect t="7798"/>
            <a:stretch/>
          </p:blipFill>
          <p:spPr>
            <a:xfrm>
              <a:off x="13308797" y="13802842"/>
              <a:ext cx="15098827" cy="10525493"/>
            </a:xfrm>
            <a:prstGeom prst="rect">
              <a:avLst/>
            </a:prstGeom>
            <a:ln>
              <a:noFill/>
            </a:ln>
            <a:effectLst>
              <a:outerShdw blurRad="190500" algn="tl" rotWithShape="0">
                <a:srgbClr val="000000">
                  <a:alpha val="70000"/>
                </a:srgbClr>
              </a:outerShdw>
            </a:effectLst>
          </p:spPr>
        </p:pic>
        <p:sp>
          <p:nvSpPr>
            <p:cNvPr id="73" name="Hexagon 166"/>
            <p:cNvSpPr/>
            <p:nvPr/>
          </p:nvSpPr>
          <p:spPr>
            <a:xfrm>
              <a:off x="13507376" y="19085914"/>
              <a:ext cx="5429292" cy="2740162"/>
            </a:xfrm>
            <a:prstGeom prst="hexagon">
              <a:avLst/>
            </a:prstGeom>
            <a:solidFill>
              <a:srgbClr val="5B9BD5">
                <a:alpha val="60000"/>
              </a:srgbClr>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9" name="Hexagon 158"/>
            <p:cNvSpPr/>
            <p:nvPr/>
          </p:nvSpPr>
          <p:spPr>
            <a:xfrm>
              <a:off x="18276100" y="14127685"/>
              <a:ext cx="5429292" cy="3067947"/>
            </a:xfrm>
            <a:prstGeom prst="hexagon">
              <a:avLst/>
            </a:prstGeom>
            <a:solidFill>
              <a:srgbClr val="5B9BD5">
                <a:alpha val="60000"/>
              </a:srgbClr>
            </a:solidFill>
            <a:ln w="7620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8" name="TextBox 147"/>
            <p:cNvSpPr txBox="1"/>
            <p:nvPr/>
          </p:nvSpPr>
          <p:spPr>
            <a:xfrm>
              <a:off x="18482492" y="14211076"/>
              <a:ext cx="5174675" cy="2604396"/>
            </a:xfrm>
            <a:prstGeom prst="rect">
              <a:avLst/>
            </a:prstGeom>
            <a:noFill/>
          </p:spPr>
          <p:txBody>
            <a:bodyPr wrap="square" rtlCol="0">
              <a:spAutoFit/>
            </a:bodyPr>
            <a:lstStyle/>
            <a:p>
              <a:pPr algn="ctr">
                <a:defRPr/>
              </a:pPr>
              <a:r>
                <a:rPr lang="en-US" sz="3200" b="1" dirty="0">
                  <a:solidFill>
                    <a:schemeClr val="accent2">
                      <a:lumMod val="75000"/>
                    </a:schemeClr>
                  </a:solidFill>
                </a:rPr>
                <a:t>IO 1 </a:t>
              </a:r>
              <a:endParaRPr lang="el-GR" sz="3200" b="1" dirty="0">
                <a:solidFill>
                  <a:schemeClr val="accent2">
                    <a:lumMod val="75000"/>
                  </a:schemeClr>
                </a:solidFill>
              </a:endParaRPr>
            </a:p>
            <a:p>
              <a:pPr algn="ctr">
                <a:defRPr/>
              </a:pPr>
              <a:r>
                <a:rPr lang="hr-HR" sz="3200" dirty="0">
                  <a:solidFill>
                    <a:schemeClr val="bg1"/>
                  </a:solidFill>
                  <a:latin typeface="Century Gothic" panose="020B0502020202020204"/>
                </a:rPr>
                <a:t>Educational needs &amp; gaps for sustainable development of the EU perioheral rural areas</a:t>
              </a:r>
              <a:endParaRPr lang="en-GB" sz="3200" dirty="0">
                <a:solidFill>
                  <a:schemeClr val="bg1"/>
                </a:solidFill>
                <a:latin typeface="Century Gothic" panose="020B0502020202020204"/>
              </a:endParaRPr>
            </a:p>
          </p:txBody>
        </p:sp>
        <p:sp>
          <p:nvSpPr>
            <p:cNvPr id="168" name="Hexagon 167"/>
            <p:cNvSpPr/>
            <p:nvPr/>
          </p:nvSpPr>
          <p:spPr>
            <a:xfrm>
              <a:off x="23244911" y="16123154"/>
              <a:ext cx="4793910" cy="2336195"/>
            </a:xfrm>
            <a:prstGeom prst="hexagon">
              <a:avLst/>
            </a:prstGeom>
            <a:solidFill>
              <a:srgbClr val="5B9BD5">
                <a:alpha val="60000"/>
              </a:srgbClr>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7" name="Hexagon 166"/>
            <p:cNvSpPr/>
            <p:nvPr/>
          </p:nvSpPr>
          <p:spPr>
            <a:xfrm>
              <a:off x="13516957" y="16310935"/>
              <a:ext cx="5429292" cy="2386804"/>
            </a:xfrm>
            <a:prstGeom prst="hexagon">
              <a:avLst/>
            </a:prstGeom>
            <a:solidFill>
              <a:srgbClr val="5B9BD5">
                <a:alpha val="60000"/>
              </a:srgbClr>
            </a:solidFill>
            <a:ln w="7620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9" name="Hexagon 168"/>
            <p:cNvSpPr/>
            <p:nvPr/>
          </p:nvSpPr>
          <p:spPr>
            <a:xfrm>
              <a:off x="18764340" y="20520858"/>
              <a:ext cx="4839576" cy="2741042"/>
            </a:xfrm>
            <a:prstGeom prst="hexagon">
              <a:avLst/>
            </a:prstGeom>
            <a:solidFill>
              <a:srgbClr val="5B9BD5">
                <a:alpha val="60000"/>
              </a:srgbClr>
            </a:solidFill>
            <a:ln w="76200">
              <a:solidFill>
                <a:srgbClr val="652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1" name="Rectangle 150"/>
            <p:cNvSpPr/>
            <p:nvPr/>
          </p:nvSpPr>
          <p:spPr>
            <a:xfrm>
              <a:off x="23748213" y="16160720"/>
              <a:ext cx="4034224" cy="2102344"/>
            </a:xfrm>
            <a:prstGeom prst="rect">
              <a:avLst/>
            </a:prstGeom>
          </p:spPr>
          <p:txBody>
            <a:bodyPr wrap="square">
              <a:spAutoFit/>
            </a:bodyPr>
            <a:lstStyle/>
            <a:p>
              <a:pPr algn="ctr">
                <a:defRPr/>
              </a:pPr>
              <a:r>
                <a:rPr lang="en-IE" sz="3200" b="1" dirty="0">
                  <a:solidFill>
                    <a:srgbClr val="FFC000"/>
                  </a:solidFill>
                </a:rPr>
                <a:t>IO2 </a:t>
              </a:r>
              <a:r>
                <a:rPr lang="en-IE" sz="3200" dirty="0">
                  <a:solidFill>
                    <a:schemeClr val="bg1"/>
                  </a:solidFill>
                  <a:latin typeface="Century Gothic" panose="020B0502020202020204"/>
                </a:rPr>
                <a:t>    </a:t>
              </a:r>
              <a:endParaRPr lang="el-GR" sz="3200" dirty="0">
                <a:solidFill>
                  <a:schemeClr val="bg1"/>
                </a:solidFill>
                <a:latin typeface="Century Gothic" panose="020B0502020202020204"/>
              </a:endParaRPr>
            </a:p>
            <a:p>
              <a:pPr algn="ctr">
                <a:defRPr/>
              </a:pPr>
              <a:r>
                <a:rPr lang="en-IE" sz="3200" b="1" dirty="0">
                  <a:solidFill>
                    <a:schemeClr val="bg1"/>
                  </a:solidFill>
                  <a:latin typeface="Century Gothic" panose="020B0502020202020204"/>
                </a:rPr>
                <a:t>E-learning </a:t>
              </a:r>
              <a:r>
                <a:rPr lang="hr-HR" sz="3200" b="1" dirty="0">
                  <a:solidFill>
                    <a:schemeClr val="bg1"/>
                  </a:solidFill>
                  <a:latin typeface="Century Gothic" panose="020B0502020202020204"/>
                </a:rPr>
                <a:t>course – syllabus and materials</a:t>
              </a:r>
              <a:endParaRPr lang="en-IE" sz="3200" b="1" dirty="0">
                <a:solidFill>
                  <a:schemeClr val="bg1"/>
                </a:solidFill>
                <a:latin typeface="Century Gothic" panose="020B0502020202020204"/>
              </a:endParaRPr>
            </a:p>
          </p:txBody>
        </p:sp>
        <p:sp>
          <p:nvSpPr>
            <p:cNvPr id="149" name="TextBox 148"/>
            <p:cNvSpPr txBox="1"/>
            <p:nvPr/>
          </p:nvSpPr>
          <p:spPr>
            <a:xfrm>
              <a:off x="18997526" y="20645976"/>
              <a:ext cx="4451481" cy="2604396"/>
            </a:xfrm>
            <a:prstGeom prst="rect">
              <a:avLst/>
            </a:prstGeom>
            <a:noFill/>
          </p:spPr>
          <p:txBody>
            <a:bodyPr wrap="square" rtlCol="0">
              <a:spAutoFit/>
            </a:bodyPr>
            <a:lstStyle/>
            <a:p>
              <a:pPr algn="ctr">
                <a:defRPr/>
              </a:pPr>
              <a:r>
                <a:rPr lang="en-US" sz="3200" b="1" dirty="0">
                  <a:solidFill>
                    <a:srgbClr val="FFFF00"/>
                  </a:solidFill>
                </a:rPr>
                <a:t>IO4</a:t>
              </a:r>
              <a:endParaRPr lang="el-GR" sz="3200" b="1" dirty="0">
                <a:solidFill>
                  <a:srgbClr val="FFFF00"/>
                </a:solidFill>
              </a:endParaRPr>
            </a:p>
            <a:p>
              <a:pPr algn="ctr">
                <a:defRPr/>
              </a:pPr>
              <a:r>
                <a:rPr lang="hr-HR" sz="3200" b="1" dirty="0">
                  <a:solidFill>
                    <a:schemeClr val="bg1"/>
                  </a:solidFill>
                  <a:latin typeface="Century Gothic" panose="020B0502020202020204"/>
                </a:rPr>
                <a:t>Digital Teaching Platform and Digital Learning Resources</a:t>
              </a:r>
            </a:p>
            <a:p>
              <a:pPr algn="ctr">
                <a:defRPr/>
              </a:pPr>
              <a:r>
                <a:rPr lang="hr-HR" sz="3200" b="1" i="1" dirty="0">
                  <a:solidFill>
                    <a:schemeClr val="bg1"/>
                  </a:solidFill>
                  <a:latin typeface="Century Gothic" panose="020B0502020202020204"/>
                </a:rPr>
                <a:t>EPALE </a:t>
              </a:r>
              <a:endParaRPr lang="en-US" sz="3200" b="1" i="1" dirty="0">
                <a:solidFill>
                  <a:schemeClr val="bg1"/>
                </a:solidFill>
                <a:latin typeface="Century Gothic" panose="020B0502020202020204"/>
              </a:endParaRPr>
            </a:p>
          </p:txBody>
        </p:sp>
        <p:grpSp>
          <p:nvGrpSpPr>
            <p:cNvPr id="173" name="Group 172"/>
            <p:cNvGrpSpPr/>
            <p:nvPr/>
          </p:nvGrpSpPr>
          <p:grpSpPr>
            <a:xfrm>
              <a:off x="13736222" y="16450158"/>
              <a:ext cx="5056194" cy="5388191"/>
              <a:chOff x="13978424" y="16716917"/>
              <a:chExt cx="5056194" cy="5388191"/>
            </a:xfrm>
          </p:grpSpPr>
          <p:sp>
            <p:nvSpPr>
              <p:cNvPr id="150" name="Rectangle 149"/>
              <p:cNvSpPr/>
              <p:nvPr/>
            </p:nvSpPr>
            <p:spPr>
              <a:xfrm>
                <a:off x="14354960" y="16716917"/>
                <a:ext cx="4281822" cy="2102344"/>
              </a:xfrm>
              <a:prstGeom prst="rect">
                <a:avLst/>
              </a:prstGeom>
            </p:spPr>
            <p:txBody>
              <a:bodyPr wrap="square">
                <a:spAutoFit/>
              </a:bodyPr>
              <a:lstStyle/>
              <a:p>
                <a:pPr algn="ctr">
                  <a:defRPr/>
                </a:pPr>
                <a:r>
                  <a:rPr lang="en-US" sz="3200" b="1" dirty="0">
                    <a:solidFill>
                      <a:schemeClr val="accent6">
                        <a:lumMod val="60000"/>
                        <a:lumOff val="40000"/>
                      </a:schemeClr>
                    </a:solidFill>
                  </a:rPr>
                  <a:t>IO6</a:t>
                </a:r>
              </a:p>
              <a:p>
                <a:pPr algn="ctr">
                  <a:defRPr/>
                </a:pPr>
                <a:r>
                  <a:rPr lang="hr-HR" sz="3200" b="1" dirty="0">
                    <a:solidFill>
                      <a:schemeClr val="bg1"/>
                    </a:solidFill>
                    <a:latin typeface="Century Gothic" panose="020B0502020202020204"/>
                  </a:rPr>
                  <a:t>Reflective report on the approach and methodology</a:t>
                </a:r>
                <a:endParaRPr lang="el-GR" sz="3200" b="1" dirty="0">
                  <a:solidFill>
                    <a:schemeClr val="bg1"/>
                  </a:solidFill>
                  <a:latin typeface="Century Gothic" panose="020B0502020202020204"/>
                </a:endParaRPr>
              </a:p>
            </p:txBody>
          </p:sp>
          <p:sp>
            <p:nvSpPr>
              <p:cNvPr id="70" name="Rectangle 149"/>
              <p:cNvSpPr/>
              <p:nvPr/>
            </p:nvSpPr>
            <p:spPr>
              <a:xfrm>
                <a:off x="13978424" y="19500711"/>
                <a:ext cx="5056194" cy="2604397"/>
              </a:xfrm>
              <a:prstGeom prst="rect">
                <a:avLst/>
              </a:prstGeom>
            </p:spPr>
            <p:txBody>
              <a:bodyPr wrap="square">
                <a:spAutoFit/>
              </a:bodyPr>
              <a:lstStyle/>
              <a:p>
                <a:pPr algn="ctr">
                  <a:defRPr/>
                </a:pPr>
                <a:r>
                  <a:rPr lang="en-US" sz="3200" b="1" dirty="0">
                    <a:solidFill>
                      <a:srgbClr val="92D050"/>
                    </a:solidFill>
                  </a:rPr>
                  <a:t>IO5</a:t>
                </a:r>
                <a:endParaRPr lang="el-GR" sz="3200" b="1" dirty="0">
                  <a:solidFill>
                    <a:srgbClr val="92D050"/>
                  </a:solidFill>
                </a:endParaRPr>
              </a:p>
              <a:p>
                <a:pPr algn="ctr">
                  <a:defRPr/>
                </a:pPr>
                <a:r>
                  <a:rPr lang="pl-PL" sz="3200" b="1" dirty="0">
                    <a:solidFill>
                      <a:schemeClr val="bg1"/>
                    </a:solidFill>
                    <a:latin typeface="Century Gothic" panose="020B0502020202020204"/>
                  </a:rPr>
                  <a:t>Syllabus and materials for Intensive Study Activity (Summer School)</a:t>
                </a:r>
                <a:endParaRPr lang="en-US" sz="3200" b="1" dirty="0">
                  <a:solidFill>
                    <a:schemeClr val="bg1"/>
                  </a:solidFill>
                  <a:latin typeface="Century Gothic" panose="020B0502020202020204"/>
                </a:endParaRPr>
              </a:p>
            </p:txBody>
          </p:sp>
        </p:grpSp>
        <p:sp>
          <p:nvSpPr>
            <p:cNvPr id="67" name="Hexagon 167"/>
            <p:cNvSpPr/>
            <p:nvPr/>
          </p:nvSpPr>
          <p:spPr>
            <a:xfrm>
              <a:off x="23347070" y="19140614"/>
              <a:ext cx="4858932" cy="2336195"/>
            </a:xfrm>
            <a:prstGeom prst="hexagon">
              <a:avLst/>
            </a:prstGeom>
            <a:solidFill>
              <a:srgbClr val="5B9BD5">
                <a:alpha val="60000"/>
              </a:srgbClr>
            </a:solidFill>
            <a:ln w="7620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150"/>
            <p:cNvSpPr/>
            <p:nvPr/>
          </p:nvSpPr>
          <p:spPr>
            <a:xfrm>
              <a:off x="23739113" y="19537313"/>
              <a:ext cx="3941905" cy="1600291"/>
            </a:xfrm>
            <a:prstGeom prst="rect">
              <a:avLst/>
            </a:prstGeom>
          </p:spPr>
          <p:txBody>
            <a:bodyPr wrap="square">
              <a:spAutoFit/>
            </a:bodyPr>
            <a:lstStyle/>
            <a:p>
              <a:pPr algn="ctr">
                <a:defRPr/>
              </a:pPr>
              <a:r>
                <a:rPr lang="en-IE" sz="3200" b="1" dirty="0">
                  <a:solidFill>
                    <a:srgbClr val="FFC000"/>
                  </a:solidFill>
                </a:rPr>
                <a:t>IO</a:t>
              </a:r>
              <a:r>
                <a:rPr lang="el-GR" sz="3200" b="1" dirty="0">
                  <a:solidFill>
                    <a:srgbClr val="FFC000"/>
                  </a:solidFill>
                </a:rPr>
                <a:t>3</a:t>
              </a:r>
              <a:r>
                <a:rPr lang="en-IE" sz="3200" b="1" dirty="0">
                  <a:solidFill>
                    <a:srgbClr val="FFC000"/>
                  </a:solidFill>
                </a:rPr>
                <a:t> </a:t>
              </a:r>
              <a:r>
                <a:rPr lang="en-IE" sz="3200" dirty="0">
                  <a:solidFill>
                    <a:schemeClr val="bg1"/>
                  </a:solidFill>
                  <a:latin typeface="Century Gothic" panose="020B0502020202020204"/>
                </a:rPr>
                <a:t>    </a:t>
              </a:r>
              <a:endParaRPr lang="el-GR" sz="3200" dirty="0">
                <a:solidFill>
                  <a:schemeClr val="bg1"/>
                </a:solidFill>
                <a:latin typeface="Century Gothic" panose="020B0502020202020204"/>
              </a:endParaRPr>
            </a:p>
            <a:p>
              <a:pPr algn="ctr">
                <a:defRPr/>
              </a:pPr>
              <a:r>
                <a:rPr lang="hr-HR" sz="3200" b="1" dirty="0">
                  <a:solidFill>
                    <a:schemeClr val="bg1"/>
                  </a:solidFill>
                  <a:latin typeface="Century Gothic" panose="020B0502020202020204"/>
                </a:rPr>
                <a:t>Bank of case studies</a:t>
              </a:r>
              <a:endParaRPr lang="en-IE" sz="3200" b="1" dirty="0">
                <a:solidFill>
                  <a:schemeClr val="bg1"/>
                </a:solidFill>
                <a:latin typeface="Century Gothic" panose="020B0502020202020204"/>
              </a:endParaRPr>
            </a:p>
          </p:txBody>
        </p:sp>
      </p:grpSp>
      <p:sp>
        <p:nvSpPr>
          <p:cNvPr id="175" name="TextBox 174"/>
          <p:cNvSpPr txBox="1"/>
          <p:nvPr/>
        </p:nvSpPr>
        <p:spPr>
          <a:xfrm>
            <a:off x="614536" y="19570579"/>
            <a:ext cx="27652691" cy="830997"/>
          </a:xfrm>
          <a:prstGeom prst="rect">
            <a:avLst/>
          </a:prstGeom>
          <a:noFill/>
        </p:spPr>
        <p:txBody>
          <a:bodyPr wrap="square" rtlCol="0">
            <a:spAutoFit/>
          </a:bodyPr>
          <a:lstStyle/>
          <a:p>
            <a:pPr algn="ctr"/>
            <a:r>
              <a:rPr lang="hr-HR" sz="4800" b="1" dirty="0"/>
              <a:t>Strong involvement of stakeholder representatives in the process of developing educational materials</a:t>
            </a:r>
            <a:endParaRPr lang="en-IE" sz="4800" b="1" dirty="0"/>
          </a:p>
        </p:txBody>
      </p:sp>
      <p:sp>
        <p:nvSpPr>
          <p:cNvPr id="87" name="Retângulo 18"/>
          <p:cNvSpPr/>
          <p:nvPr/>
        </p:nvSpPr>
        <p:spPr>
          <a:xfrm>
            <a:off x="12047621" y="881431"/>
            <a:ext cx="16135874" cy="1482920"/>
          </a:xfrm>
          <a:prstGeom prst="rect">
            <a:avLst/>
          </a:prstGeom>
          <a:noFill/>
          <a:ln w="3175">
            <a:noFill/>
          </a:ln>
        </p:spPr>
        <p:txBody>
          <a:bodyPr wrap="square" lIns="127458" tIns="63729" rIns="127458" bIns="63729">
            <a:spAutoFit/>
          </a:bodyPr>
          <a:lstStyle/>
          <a:p>
            <a:pPr algn="ctr"/>
            <a:r>
              <a:rPr lang="en-US" sz="4400" b="1" i="1" dirty="0">
                <a:ln w="3175">
                  <a:noFill/>
                </a:ln>
                <a:solidFill>
                  <a:srgbClr val="339554"/>
                </a:solidFill>
              </a:rPr>
              <a:t>BUDI UZOR®/INOVA 2022.</a:t>
            </a:r>
            <a:endParaRPr lang="hr-HR" sz="4400" b="1" i="1" dirty="0">
              <a:ln w="3175">
                <a:noFill/>
              </a:ln>
              <a:solidFill>
                <a:srgbClr val="339554"/>
              </a:solidFill>
            </a:endParaRPr>
          </a:p>
          <a:p>
            <a:pPr algn="ctr"/>
            <a:r>
              <a:rPr lang="en-US" sz="4400" b="1" i="1" dirty="0">
                <a:ln w="3175">
                  <a:noFill/>
                </a:ln>
                <a:solidFill>
                  <a:srgbClr val="339554"/>
                </a:solidFill>
              </a:rPr>
              <a:t>12.-14.10.2022.</a:t>
            </a:r>
            <a:r>
              <a:rPr lang="hr-HR" sz="4400" b="1" i="1" dirty="0">
                <a:ln w="3175">
                  <a:noFill/>
                </a:ln>
                <a:solidFill>
                  <a:srgbClr val="339554"/>
                </a:solidFill>
              </a:rPr>
              <a:t> Osijek</a:t>
            </a:r>
            <a:endParaRPr lang="en-US" sz="4400" b="1" i="1" dirty="0">
              <a:ln w="3175">
                <a:noFill/>
              </a:ln>
              <a:solidFill>
                <a:srgbClr val="339554"/>
              </a:solidFill>
            </a:endParaRPr>
          </a:p>
        </p:txBody>
      </p:sp>
      <p:sp>
        <p:nvSpPr>
          <p:cNvPr id="89" name="Retângulo 18"/>
          <p:cNvSpPr/>
          <p:nvPr/>
        </p:nvSpPr>
        <p:spPr>
          <a:xfrm>
            <a:off x="605360" y="7316521"/>
            <a:ext cx="13084528" cy="867366"/>
          </a:xfrm>
          <a:prstGeom prst="rect">
            <a:avLst/>
          </a:prstGeom>
          <a:solidFill>
            <a:schemeClr val="accent5">
              <a:lumMod val="60000"/>
              <a:lumOff val="40000"/>
            </a:schemeClr>
          </a:solidFill>
          <a:ln w="3175">
            <a:noFill/>
          </a:ln>
        </p:spPr>
        <p:txBody>
          <a:bodyPr wrap="square" lIns="127458" tIns="63729" rIns="127458" bIns="63729">
            <a:spAutoFit/>
          </a:bodyPr>
          <a:lstStyle/>
          <a:p>
            <a:pPr algn="ctr"/>
            <a:r>
              <a:rPr lang="hr-HR" sz="4800" b="1" dirty="0">
                <a:ln w="3175">
                  <a:noFill/>
                </a:ln>
                <a:solidFill>
                  <a:schemeClr val="bg1"/>
                </a:solidFill>
                <a:effectLst>
                  <a:outerShdw blurRad="38100" dist="38100" dir="2700000" algn="tl">
                    <a:srgbClr val="000000">
                      <a:alpha val="43137"/>
                    </a:srgbClr>
                  </a:outerShdw>
                </a:effectLst>
              </a:rPr>
              <a:t>Aims</a:t>
            </a:r>
            <a:endParaRPr lang="en-IE" sz="4800" b="1" dirty="0">
              <a:ln w="3175">
                <a:noFill/>
              </a:ln>
              <a:solidFill>
                <a:schemeClr val="bg1"/>
              </a:solidFill>
              <a:effectLst>
                <a:outerShdw blurRad="38100" dist="38100" dir="2700000" algn="tl">
                  <a:srgbClr val="000000">
                    <a:alpha val="43137"/>
                  </a:srgbClr>
                </a:outerShdw>
              </a:effectLst>
            </a:endParaRPr>
          </a:p>
        </p:txBody>
      </p:sp>
      <p:sp>
        <p:nvSpPr>
          <p:cNvPr id="90" name="Retângulo 18"/>
          <p:cNvSpPr/>
          <p:nvPr/>
        </p:nvSpPr>
        <p:spPr>
          <a:xfrm>
            <a:off x="14096205" y="7316521"/>
            <a:ext cx="14171023" cy="867366"/>
          </a:xfrm>
          <a:prstGeom prst="rect">
            <a:avLst/>
          </a:prstGeom>
          <a:solidFill>
            <a:schemeClr val="accent5">
              <a:lumMod val="60000"/>
              <a:lumOff val="40000"/>
            </a:schemeClr>
          </a:solidFill>
          <a:ln w="3175">
            <a:noFill/>
          </a:ln>
        </p:spPr>
        <p:txBody>
          <a:bodyPr wrap="square" lIns="127458" tIns="63729" rIns="127458" bIns="63729">
            <a:spAutoFit/>
          </a:bodyPr>
          <a:lstStyle/>
          <a:p>
            <a:pPr algn="ctr"/>
            <a:r>
              <a:rPr lang="hr-HR" sz="4800" b="1" dirty="0">
                <a:ln w="3175">
                  <a:noFill/>
                </a:ln>
                <a:solidFill>
                  <a:schemeClr val="bg1"/>
                </a:solidFill>
                <a:effectLst>
                  <a:outerShdw blurRad="38100" dist="38100" dir="2700000" algn="tl">
                    <a:srgbClr val="000000">
                      <a:alpha val="43137"/>
                    </a:srgbClr>
                  </a:outerShdw>
                </a:effectLst>
              </a:rPr>
              <a:t>DELIVERABLES </a:t>
            </a:r>
            <a:r>
              <a:rPr lang="en-IE" sz="4800" b="1" dirty="0">
                <a:ln w="3175">
                  <a:noFill/>
                </a:ln>
                <a:solidFill>
                  <a:schemeClr val="bg1"/>
                </a:solidFill>
                <a:effectLst>
                  <a:outerShdw blurRad="38100" dist="38100" dir="2700000" algn="tl">
                    <a:srgbClr val="000000">
                      <a:alpha val="43137"/>
                    </a:srgbClr>
                  </a:outerShdw>
                </a:effectLst>
              </a:rPr>
              <a:t>– </a:t>
            </a:r>
            <a:r>
              <a:rPr lang="hr-HR" sz="4800" b="1" dirty="0">
                <a:ln w="3175">
                  <a:noFill/>
                </a:ln>
                <a:solidFill>
                  <a:schemeClr val="bg1"/>
                </a:solidFill>
                <a:effectLst>
                  <a:outerShdw blurRad="38100" dist="38100" dir="2700000" algn="tl">
                    <a:srgbClr val="000000">
                      <a:alpha val="43137"/>
                    </a:srgbClr>
                  </a:outerShdw>
                </a:effectLst>
              </a:rPr>
              <a:t>intelectual outputs </a:t>
            </a:r>
            <a:r>
              <a:rPr lang="en-IE" sz="4800" b="1" dirty="0">
                <a:ln w="3175">
                  <a:noFill/>
                </a:ln>
                <a:solidFill>
                  <a:schemeClr val="bg1"/>
                </a:solidFill>
                <a:effectLst>
                  <a:outerShdw blurRad="38100" dist="38100" dir="2700000" algn="tl">
                    <a:srgbClr val="000000">
                      <a:alpha val="43137"/>
                    </a:srgbClr>
                  </a:outerShdw>
                </a:effectLst>
              </a:rPr>
              <a:t>(IO)</a:t>
            </a:r>
          </a:p>
        </p:txBody>
      </p:sp>
      <p:pic>
        <p:nvPicPr>
          <p:cNvPr id="1026" name="Picture 2" descr="C:\Users\User\Documents\1.PRJ\135 Erasmus+\001.logo.jpg"/>
          <p:cNvPicPr>
            <a:picLocks noChangeAspect="1" noChangeArrowheads="1"/>
          </p:cNvPicPr>
          <p:nvPr/>
        </p:nvPicPr>
        <p:blipFill>
          <a:blip r:embed="rId8">
            <a:clrChange>
              <a:clrFrom>
                <a:srgbClr val="F1F1F3"/>
              </a:clrFrom>
              <a:clrTo>
                <a:srgbClr val="F1F1F3">
                  <a:alpha val="0"/>
                </a:srgbClr>
              </a:clrTo>
            </a:clrChange>
          </a:blip>
          <a:srcRect l="28555" t="39973" r="26445" b="35055"/>
          <a:stretch>
            <a:fillRect/>
          </a:stretch>
        </p:blipFill>
        <p:spPr bwMode="auto">
          <a:xfrm>
            <a:off x="0" y="0"/>
            <a:ext cx="8711786" cy="3418166"/>
          </a:xfrm>
          <a:prstGeom prst="rect">
            <a:avLst/>
          </a:prstGeom>
          <a:noFill/>
        </p:spPr>
      </p:pic>
      <p:pic>
        <p:nvPicPr>
          <p:cNvPr id="1028" name="Picture 4" descr="A screenshot of a cell phone&#10;&#10;Description generated with very high confidence"/>
          <p:cNvPicPr>
            <a:picLocks noChangeAspect="1" noChangeArrowheads="1"/>
          </p:cNvPicPr>
          <p:nvPr/>
        </p:nvPicPr>
        <p:blipFill>
          <a:blip r:embed="rId9"/>
          <a:srcRect r="25657"/>
          <a:stretch>
            <a:fillRect/>
          </a:stretch>
        </p:blipFill>
        <p:spPr bwMode="auto">
          <a:xfrm>
            <a:off x="0" y="41253909"/>
            <a:ext cx="6137978" cy="1951491"/>
          </a:xfrm>
          <a:prstGeom prst="rect">
            <a:avLst/>
          </a:prstGeom>
          <a:noFill/>
        </p:spPr>
      </p:pic>
      <p:pic>
        <p:nvPicPr>
          <p:cNvPr id="1029" name="Picture 5" descr="C:\Users\User\Documents\1.PRJ\135 Erasmus+\partner pics.jpg"/>
          <p:cNvPicPr>
            <a:picLocks noChangeAspect="1" noChangeArrowheads="1"/>
          </p:cNvPicPr>
          <p:nvPr/>
        </p:nvPicPr>
        <p:blipFill>
          <a:blip r:embed="rId10"/>
          <a:srcRect/>
          <a:stretch>
            <a:fillRect/>
          </a:stretch>
        </p:blipFill>
        <p:spPr bwMode="auto">
          <a:xfrm>
            <a:off x="-6570" y="38312502"/>
            <a:ext cx="18152598" cy="2949797"/>
          </a:xfrm>
          <a:prstGeom prst="rect">
            <a:avLst/>
          </a:prstGeom>
          <a:noFill/>
        </p:spPr>
      </p:pic>
      <p:sp>
        <p:nvSpPr>
          <p:cNvPr id="91" name="Zone de texte 10"/>
          <p:cNvSpPr txBox="1">
            <a:spLocks noChangeArrowheads="1"/>
          </p:cNvSpPr>
          <p:nvPr/>
        </p:nvSpPr>
        <p:spPr bwMode="auto">
          <a:xfrm>
            <a:off x="6195060" y="41665782"/>
            <a:ext cx="9281159" cy="1356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600" i="1" dirty="0"/>
              <a:t>STRATEGIC PARTNERSHIP (KEY ACTION 2) - </a:t>
            </a:r>
            <a:r>
              <a:rPr lang="en-US" sz="2600" i="1" dirty="0" err="1"/>
              <a:t>RUR’up</a:t>
            </a:r>
            <a:r>
              <a:rPr lang="en-US" sz="2600" i="1" dirty="0"/>
              <a:t> Project: “Innovative education for sustainable development in peripheral rural areas” under the Agreement n° 2020-1-EL01-KA203-079121</a:t>
            </a:r>
            <a:endParaRPr lang="el-GR" sz="2600" i="1" dirty="0"/>
          </a:p>
        </p:txBody>
      </p:sp>
      <p:sp>
        <p:nvSpPr>
          <p:cNvPr id="69" name="Retângulo 18">
            <a:extLst>
              <a:ext uri="{FF2B5EF4-FFF2-40B4-BE49-F238E27FC236}">
                <a16:creationId xmlns:a16="http://schemas.microsoft.com/office/drawing/2014/main" xmlns="" id="{C95A272D-C0D1-4EEF-8209-84F31A8AB755}"/>
              </a:ext>
            </a:extLst>
          </p:cNvPr>
          <p:cNvSpPr/>
          <p:nvPr/>
        </p:nvSpPr>
        <p:spPr>
          <a:xfrm>
            <a:off x="582773" y="20802680"/>
            <a:ext cx="27495222" cy="867366"/>
          </a:xfrm>
          <a:prstGeom prst="rect">
            <a:avLst/>
          </a:prstGeom>
          <a:solidFill>
            <a:schemeClr val="accent5">
              <a:lumMod val="60000"/>
              <a:lumOff val="40000"/>
            </a:schemeClr>
          </a:solidFill>
          <a:ln w="3175">
            <a:noFill/>
          </a:ln>
        </p:spPr>
        <p:txBody>
          <a:bodyPr wrap="square" lIns="127458" tIns="63729" rIns="127458" bIns="63729">
            <a:spAutoFit/>
          </a:bodyPr>
          <a:lstStyle/>
          <a:p>
            <a:pPr algn="ctr"/>
            <a:r>
              <a:rPr lang="hr-HR" sz="4800" b="1" dirty="0">
                <a:ln w="3175">
                  <a:noFill/>
                </a:ln>
                <a:solidFill>
                  <a:schemeClr val="bg1"/>
                </a:solidFill>
                <a:effectLst>
                  <a:outerShdw blurRad="38100" dist="38100" dir="2700000" algn="tl">
                    <a:srgbClr val="000000">
                      <a:alpha val="43137"/>
                    </a:srgbClr>
                  </a:outerShdw>
                </a:effectLst>
              </a:rPr>
              <a:t>MAJOR EDUCATIONAL ACTIVITIES &amp; INOVATIONS</a:t>
            </a:r>
            <a:endParaRPr lang="en-IE" sz="4800" b="1" dirty="0">
              <a:ln w="3175">
                <a:noFill/>
              </a:ln>
              <a:solidFill>
                <a:schemeClr val="bg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xmlns="" id="{C498CA2B-2203-47F0-BD8B-67BBCB573C1A}"/>
              </a:ext>
            </a:extLst>
          </p:cNvPr>
          <p:cNvPicPr>
            <a:picLocks noChangeAspect="1"/>
          </p:cNvPicPr>
          <p:nvPr/>
        </p:nvPicPr>
        <p:blipFill>
          <a:blip r:embed="rId11"/>
          <a:stretch>
            <a:fillRect/>
          </a:stretch>
        </p:blipFill>
        <p:spPr>
          <a:xfrm>
            <a:off x="498740" y="26851965"/>
            <a:ext cx="14001301" cy="5696119"/>
          </a:xfrm>
          <a:prstGeom prst="rect">
            <a:avLst/>
          </a:prstGeom>
        </p:spPr>
      </p:pic>
      <p:sp>
        <p:nvSpPr>
          <p:cNvPr id="71" name="TextBox 70">
            <a:extLst>
              <a:ext uri="{FF2B5EF4-FFF2-40B4-BE49-F238E27FC236}">
                <a16:creationId xmlns:a16="http://schemas.microsoft.com/office/drawing/2014/main" xmlns="" id="{8A0476AF-2848-4952-9EDA-635CC2D856F4}"/>
              </a:ext>
            </a:extLst>
          </p:cNvPr>
          <p:cNvSpPr txBox="1"/>
          <p:nvPr/>
        </p:nvSpPr>
        <p:spPr>
          <a:xfrm>
            <a:off x="14421345" y="27116245"/>
            <a:ext cx="13613038" cy="5678478"/>
          </a:xfrm>
          <a:prstGeom prst="rect">
            <a:avLst/>
          </a:prstGeom>
          <a:solidFill>
            <a:schemeClr val="accent1">
              <a:lumMod val="75000"/>
            </a:schemeClr>
          </a:solidFill>
        </p:spPr>
        <p:txBody>
          <a:bodyPr wrap="square" rtlCol="0">
            <a:spAutoFit/>
          </a:bodyPr>
          <a:lstStyle/>
          <a:p>
            <a:pPr algn="ctr"/>
            <a:endParaRPr lang="el-GR" sz="700" b="1" dirty="0">
              <a:solidFill>
                <a:schemeClr val="bg1"/>
              </a:solidFill>
            </a:endParaRPr>
          </a:p>
          <a:p>
            <a:pPr marL="1357313" indent="-857250">
              <a:buFont typeface="Wingdings" panose="05000000000000000000" pitchFamily="2" charset="2"/>
              <a:buChar char="Ø"/>
            </a:pPr>
            <a:r>
              <a:rPr lang="hr-HR" sz="4800" b="1" dirty="0">
                <a:solidFill>
                  <a:schemeClr val="bg1"/>
                </a:solidFill>
              </a:rPr>
              <a:t>In-field</a:t>
            </a:r>
            <a:r>
              <a:rPr lang="en-IE" sz="4800" dirty="0">
                <a:solidFill>
                  <a:schemeClr val="bg1"/>
                </a:solidFill>
              </a:rPr>
              <a:t> </a:t>
            </a:r>
            <a:r>
              <a:rPr lang="hr-HR" sz="4800" dirty="0">
                <a:solidFill>
                  <a:schemeClr val="bg1"/>
                </a:solidFill>
              </a:rPr>
              <a:t> </a:t>
            </a:r>
            <a:r>
              <a:rPr lang="hr-HR" sz="4800" b="1" dirty="0">
                <a:solidFill>
                  <a:schemeClr val="bg1"/>
                </a:solidFill>
              </a:rPr>
              <a:t>Summer </a:t>
            </a:r>
            <a:r>
              <a:rPr lang="hr-HR" sz="4800" b="1" dirty="0" err="1">
                <a:solidFill>
                  <a:schemeClr val="bg1"/>
                </a:solidFill>
              </a:rPr>
              <a:t>School</a:t>
            </a:r>
            <a:r>
              <a:rPr lang="hr-HR" sz="4800" b="1" dirty="0">
                <a:solidFill>
                  <a:schemeClr val="bg1"/>
                </a:solidFill>
              </a:rPr>
              <a:t> </a:t>
            </a:r>
            <a:r>
              <a:rPr lang="hr-HR" sz="4800" b="1" dirty="0">
                <a:solidFill>
                  <a:schemeClr val="bg1"/>
                </a:solidFill>
              </a:rPr>
              <a:t> </a:t>
            </a:r>
            <a:endParaRPr lang="en-IE" sz="4800" dirty="0">
              <a:solidFill>
                <a:schemeClr val="bg1"/>
              </a:solidFill>
            </a:endParaRPr>
          </a:p>
          <a:p>
            <a:pPr marL="857250" indent="-857250">
              <a:lnSpc>
                <a:spcPts val="2400"/>
              </a:lnSpc>
            </a:pPr>
            <a:endParaRPr lang="en-IE" sz="4800" dirty="0">
              <a:solidFill>
                <a:schemeClr val="bg1"/>
              </a:solidFill>
            </a:endParaRPr>
          </a:p>
          <a:p>
            <a:pPr marL="1268413">
              <a:buFont typeface="Arial" pitchFamily="34" charset="0"/>
              <a:buChar char="•"/>
            </a:pPr>
            <a:r>
              <a:rPr lang="hr-HR" sz="4800" dirty="0">
                <a:solidFill>
                  <a:srgbClr val="FFFF00"/>
                </a:solidFill>
              </a:rPr>
              <a:t> 35 participants in Pindos mountain area, Greece, July 2022.</a:t>
            </a:r>
          </a:p>
          <a:p>
            <a:pPr marL="1268413">
              <a:buFont typeface="Arial" pitchFamily="34" charset="0"/>
              <a:buChar char="•"/>
            </a:pPr>
            <a:r>
              <a:rPr lang="hr-HR" sz="4800" dirty="0">
                <a:solidFill>
                  <a:schemeClr val="bg1"/>
                </a:solidFill>
              </a:rPr>
              <a:t>Studnts acted as regional experts in participatory innovation process to engage in a multi-cultural and multidisciplinary hands-on learning </a:t>
            </a:r>
            <a:endParaRPr lang="en-US" sz="4800" dirty="0">
              <a:solidFill>
                <a:schemeClr val="bg1"/>
              </a:solidFill>
            </a:endParaRPr>
          </a:p>
        </p:txBody>
      </p:sp>
      <p:sp>
        <p:nvSpPr>
          <p:cNvPr id="12" name="Rectangle 11">
            <a:extLst>
              <a:ext uri="{FF2B5EF4-FFF2-40B4-BE49-F238E27FC236}">
                <a16:creationId xmlns:a16="http://schemas.microsoft.com/office/drawing/2014/main" xmlns="" id="{7A685472-A7EA-4508-8137-F88E0702FC89}"/>
              </a:ext>
            </a:extLst>
          </p:cNvPr>
          <p:cNvSpPr/>
          <p:nvPr/>
        </p:nvSpPr>
        <p:spPr>
          <a:xfrm>
            <a:off x="582773" y="21792007"/>
            <a:ext cx="13708802" cy="10976744"/>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xmlns="" id="{EAF636DE-EAFC-40C1-AFAD-951A0E233662}"/>
              </a:ext>
            </a:extLst>
          </p:cNvPr>
          <p:cNvSpPr/>
          <p:nvPr/>
        </p:nvSpPr>
        <p:spPr>
          <a:xfrm>
            <a:off x="14354915" y="21800029"/>
            <a:ext cx="13708802" cy="10976744"/>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59C1AB25-EB44-47A3-A1A9-9C4DA65518FD}"/>
              </a:ext>
            </a:extLst>
          </p:cNvPr>
          <p:cNvPicPr>
            <a:picLocks noChangeAspect="1"/>
          </p:cNvPicPr>
          <p:nvPr/>
        </p:nvPicPr>
        <p:blipFill>
          <a:blip r:embed="rId12"/>
          <a:stretch>
            <a:fillRect/>
          </a:stretch>
        </p:blipFill>
        <p:spPr>
          <a:xfrm>
            <a:off x="12585155" y="33257515"/>
            <a:ext cx="3275915" cy="3678283"/>
          </a:xfrm>
          <a:prstGeom prst="rect">
            <a:avLst/>
          </a:prstGeom>
        </p:spPr>
      </p:pic>
      <p:sp>
        <p:nvSpPr>
          <p:cNvPr id="17" name="Rectangle 16">
            <a:extLst>
              <a:ext uri="{FF2B5EF4-FFF2-40B4-BE49-F238E27FC236}">
                <a16:creationId xmlns:a16="http://schemas.microsoft.com/office/drawing/2014/main" xmlns="" id="{5835A624-1F9F-44B8-AC97-90714E9728D3}"/>
              </a:ext>
            </a:extLst>
          </p:cNvPr>
          <p:cNvSpPr/>
          <p:nvPr/>
        </p:nvSpPr>
        <p:spPr>
          <a:xfrm>
            <a:off x="14976927" y="33744166"/>
            <a:ext cx="12641233" cy="2585323"/>
          </a:xfrm>
          <a:prstGeom prst="rect">
            <a:avLst/>
          </a:prstGeom>
        </p:spPr>
        <p:txBody>
          <a:bodyPr wrap="square">
            <a:spAutoFit/>
          </a:bodyPr>
          <a:lstStyle/>
          <a:p>
            <a:pPr algn="r"/>
            <a:r>
              <a:rPr lang="en-US" sz="5400" b="1" dirty="0"/>
              <a:t>EPALE </a:t>
            </a:r>
            <a:r>
              <a:rPr lang="hr-HR" sz="5400" b="1" dirty="0"/>
              <a:t>-</a:t>
            </a:r>
            <a:r>
              <a:rPr lang="en-US" sz="5400" b="1" dirty="0"/>
              <a:t> Electronic Platform for Adult Learning in Europe</a:t>
            </a:r>
            <a:endParaRPr lang="hr-HR" sz="5400" b="1" dirty="0"/>
          </a:p>
          <a:p>
            <a:pPr algn="r"/>
            <a:r>
              <a:rPr lang="en-US" sz="5400" b="1" dirty="0">
                <a:hlinkClick r:id="rId13"/>
              </a:rPr>
              <a:t>https://epale.ec.europa.eu/en</a:t>
            </a:r>
            <a:r>
              <a:rPr lang="hr-HR" sz="5400" b="1" dirty="0"/>
              <a:t> </a:t>
            </a:r>
            <a:endParaRPr lang="en-US" sz="5400" b="1" dirty="0"/>
          </a:p>
        </p:txBody>
      </p:sp>
      <p:sp>
        <p:nvSpPr>
          <p:cNvPr id="18" name="Rectangle 17">
            <a:extLst>
              <a:ext uri="{FF2B5EF4-FFF2-40B4-BE49-F238E27FC236}">
                <a16:creationId xmlns:a16="http://schemas.microsoft.com/office/drawing/2014/main" xmlns="" id="{7C004D7E-64D0-43EB-983B-8A11885A8922}"/>
              </a:ext>
            </a:extLst>
          </p:cNvPr>
          <p:cNvSpPr/>
          <p:nvPr/>
        </p:nvSpPr>
        <p:spPr>
          <a:xfrm>
            <a:off x="1067279" y="33792972"/>
            <a:ext cx="9568635" cy="2585323"/>
          </a:xfrm>
          <a:prstGeom prst="rect">
            <a:avLst/>
          </a:prstGeom>
        </p:spPr>
        <p:txBody>
          <a:bodyPr wrap="square">
            <a:spAutoFit/>
          </a:bodyPr>
          <a:lstStyle/>
          <a:p>
            <a:r>
              <a:rPr lang="en-US" sz="5400" dirty="0"/>
              <a:t>Digital Teaching Platform and Digital Learning </a:t>
            </a:r>
            <a:r>
              <a:rPr lang="en-US" sz="5400" dirty="0" err="1"/>
              <a:t>Resou</a:t>
            </a:r>
            <a:r>
              <a:rPr lang="hr-HR" sz="5400" dirty="0"/>
              <a:t>rces for </a:t>
            </a:r>
            <a:br>
              <a:rPr lang="hr-HR" sz="5400" dirty="0"/>
            </a:br>
            <a:r>
              <a:rPr lang="hr-HR" sz="5400" b="1" dirty="0"/>
              <a:t>HE teachers and Advisors </a:t>
            </a:r>
            <a:endParaRPr lang="en-US" sz="5400" b="1" dirty="0"/>
          </a:p>
        </p:txBody>
      </p:sp>
      <p:sp>
        <p:nvSpPr>
          <p:cNvPr id="19" name="Rectangle 18">
            <a:extLst>
              <a:ext uri="{FF2B5EF4-FFF2-40B4-BE49-F238E27FC236}">
                <a16:creationId xmlns:a16="http://schemas.microsoft.com/office/drawing/2014/main" xmlns="" id="{9C551556-888B-4B7E-8AD4-CF8339698CDB}"/>
              </a:ext>
            </a:extLst>
          </p:cNvPr>
          <p:cNvSpPr/>
          <p:nvPr/>
        </p:nvSpPr>
        <p:spPr>
          <a:xfrm>
            <a:off x="582773" y="33203381"/>
            <a:ext cx="27527797" cy="3596728"/>
          </a:xfrm>
          <a:prstGeom prst="rect">
            <a:avLst/>
          </a:prstGeom>
          <a:noFill/>
          <a:ln>
            <a:solidFill>
              <a:srgbClr val="652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2891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4276</TotalTime>
  <Words>426</Words>
  <Application>Microsoft Office PowerPoint</Application>
  <PresentationFormat>Prilagođeno</PresentationFormat>
  <Paragraphs>54</Paragraphs>
  <Slides>1</Slides>
  <Notes>1</Notes>
  <HiddenSlides>0</HiddenSlides>
  <MMClips>0</MMClips>
  <ScaleCrop>false</ScaleCrop>
  <HeadingPairs>
    <vt:vector size="4" baseType="variant">
      <vt:variant>
        <vt:lpstr>Tema</vt:lpstr>
      </vt:variant>
      <vt:variant>
        <vt:i4>1</vt:i4>
      </vt:variant>
      <vt:variant>
        <vt:lpstr>Naslovi slajdova</vt:lpstr>
      </vt:variant>
      <vt:variant>
        <vt:i4>1</vt:i4>
      </vt:variant>
    </vt:vector>
  </HeadingPairs>
  <TitlesOfParts>
    <vt:vector size="2" baseType="lpstr">
      <vt:lpstr>Tema do Office</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http://www.silvopastoral2016.uevora.pt/</dc:title>
  <dc:creator>EPM@Dynamo</dc:creator>
  <cp:lastModifiedBy>x</cp:lastModifiedBy>
  <cp:revision>214</cp:revision>
  <cp:lastPrinted>2019-01-08T14:11:22Z</cp:lastPrinted>
  <dcterms:created xsi:type="dcterms:W3CDTF">2016-05-16T14:38:04Z</dcterms:created>
  <dcterms:modified xsi:type="dcterms:W3CDTF">2022-09-28T12:47:11Z</dcterms:modified>
</cp:coreProperties>
</file>